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63" r:id="rId14"/>
    <p:sldMasterId id="2147495901" r:id="rId15"/>
    <p:sldMasterId id="2147495913" r:id="rId16"/>
    <p:sldMasterId id="2147495937" r:id="rId17"/>
    <p:sldMasterId id="2147495961" r:id="rId18"/>
    <p:sldMasterId id="2147495973" r:id="rId19"/>
  </p:sldMasterIdLst>
  <p:notesMasterIdLst>
    <p:notesMasterId r:id="rId69"/>
  </p:notesMasterIdLst>
  <p:sldIdLst>
    <p:sldId id="331" r:id="rId20"/>
    <p:sldId id="330" r:id="rId21"/>
    <p:sldId id="259" r:id="rId22"/>
    <p:sldId id="267" r:id="rId23"/>
    <p:sldId id="265" r:id="rId24"/>
    <p:sldId id="261" r:id="rId25"/>
    <p:sldId id="260" r:id="rId26"/>
    <p:sldId id="268" r:id="rId27"/>
    <p:sldId id="257" r:id="rId28"/>
    <p:sldId id="269" r:id="rId29"/>
    <p:sldId id="3951" r:id="rId30"/>
    <p:sldId id="3952" r:id="rId31"/>
    <p:sldId id="3996" r:id="rId32"/>
    <p:sldId id="3961" r:id="rId33"/>
    <p:sldId id="262" r:id="rId34"/>
    <p:sldId id="263" r:id="rId35"/>
    <p:sldId id="980" r:id="rId36"/>
    <p:sldId id="256" r:id="rId37"/>
    <p:sldId id="3809" r:id="rId38"/>
    <p:sldId id="3946" r:id="rId39"/>
    <p:sldId id="3791" r:id="rId40"/>
    <p:sldId id="3820" r:id="rId41"/>
    <p:sldId id="3821" r:id="rId42"/>
    <p:sldId id="258" r:id="rId43"/>
    <p:sldId id="266" r:id="rId44"/>
    <p:sldId id="3822" r:id="rId45"/>
    <p:sldId id="3823" r:id="rId46"/>
    <p:sldId id="3824" r:id="rId47"/>
    <p:sldId id="3825" r:id="rId48"/>
    <p:sldId id="3826" r:id="rId49"/>
    <p:sldId id="264" r:id="rId50"/>
    <p:sldId id="287" r:id="rId51"/>
    <p:sldId id="4073" r:id="rId52"/>
    <p:sldId id="4390" r:id="rId53"/>
    <p:sldId id="4391" r:id="rId54"/>
    <p:sldId id="4375" r:id="rId55"/>
    <p:sldId id="4392" r:id="rId56"/>
    <p:sldId id="4395" r:id="rId57"/>
    <p:sldId id="4304" r:id="rId58"/>
    <p:sldId id="4393" r:id="rId59"/>
    <p:sldId id="4387" r:id="rId60"/>
    <p:sldId id="4380" r:id="rId61"/>
    <p:sldId id="2708" r:id="rId62"/>
    <p:sldId id="4384" r:id="rId63"/>
    <p:sldId id="4322" r:id="rId64"/>
    <p:sldId id="4336" r:id="rId65"/>
    <p:sldId id="2874" r:id="rId66"/>
    <p:sldId id="4386" r:id="rId67"/>
    <p:sldId id="399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0BB731-B723-48C7-A2B4-294889877DCC}" v="1" dt="2026-03-02T15:02:47.062"/>
    <p1510:client id="{E6F32F14-8443-436C-9A45-0EC12C0D02A2}" v="2" dt="2026-03-02T13:32:59.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 Type="http://schemas.openxmlformats.org/officeDocument/2006/relationships/slideMaster" Target="slideMasters/slideMaster7.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206D5E42-D2F8-47D3-A234-B8183378B357}"/>
    <pc:docChg chg="addSld delSld modSld">
      <pc:chgData name="Michael Kyryliw" userId="a160673c-e7c2-4eac-ae0d-673ec02e1fb1" providerId="ADAL" clId="{206D5E42-D2F8-47D3-A234-B8183378B357}" dt="2026-03-02T15:02:48.717" v="2" actId="47"/>
      <pc:docMkLst>
        <pc:docMk/>
      </pc:docMkLst>
      <pc:sldChg chg="new del">
        <pc:chgData name="Michael Kyryliw" userId="a160673c-e7c2-4eac-ae0d-673ec02e1fb1" providerId="ADAL" clId="{206D5E42-D2F8-47D3-A234-B8183378B357}" dt="2026-03-02T15:02:48.717" v="2" actId="47"/>
        <pc:sldMkLst>
          <pc:docMk/>
          <pc:sldMk cId="3379592987" sldId="4394"/>
        </pc:sldMkLst>
      </pc:sldChg>
      <pc:sldChg chg="add">
        <pc:chgData name="Michael Kyryliw" userId="a160673c-e7c2-4eac-ae0d-673ec02e1fb1" providerId="ADAL" clId="{206D5E42-D2F8-47D3-A234-B8183378B357}" dt="2026-03-02T15:02:47.062" v="1"/>
        <pc:sldMkLst>
          <pc:docMk/>
          <pc:sldMk cId="2974879214" sldId="4395"/>
        </pc:sldMkLst>
      </pc:sldChg>
    </pc:docChg>
  </pc:docChgLst>
  <pc:docChgLst>
    <pc:chgData name="Michael Kyryliw" userId="a160673c-e7c2-4eac-ae0d-673ec02e1fb1" providerId="ADAL" clId="{B4F92369-9072-4929-9A9D-4157B6ECEEC1}"/>
    <pc:docChg chg="delSld">
      <pc:chgData name="Michael Kyryliw" userId="a160673c-e7c2-4eac-ae0d-673ec02e1fb1" providerId="ADAL" clId="{B4F92369-9072-4929-9A9D-4157B6ECEEC1}" dt="2026-03-02T13:40:58.426" v="1" actId="47"/>
      <pc:docMkLst>
        <pc:docMk/>
      </pc:docMkLst>
      <pc:sldChg chg="del">
        <pc:chgData name="Michael Kyryliw" userId="a160673c-e7c2-4eac-ae0d-673ec02e1fb1" providerId="ADAL" clId="{B4F92369-9072-4929-9A9D-4157B6ECEEC1}" dt="2026-03-02T13:40:46.407" v="0" actId="47"/>
        <pc:sldMkLst>
          <pc:docMk/>
          <pc:sldMk cId="224692010" sldId="4360"/>
        </pc:sldMkLst>
      </pc:sldChg>
      <pc:sldChg chg="del">
        <pc:chgData name="Michael Kyryliw" userId="a160673c-e7c2-4eac-ae0d-673ec02e1fb1" providerId="ADAL" clId="{B4F92369-9072-4929-9A9D-4157B6ECEEC1}" dt="2026-03-02T13:40:58.426" v="1" actId="47"/>
        <pc:sldMkLst>
          <pc:docMk/>
          <pc:sldMk cId="514043551" sldId="438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3/2/2026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3/2/2026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3/2/2026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3/2/2026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3/2/2026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3/2/2026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3/2/2026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3/2/2026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3/2/2026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3/2/2026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3/2/2026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3/2/2026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3/2/2026</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9796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3/2/2026</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036001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3/2/2026</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6541981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3/2/2026</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4086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3/2/2026</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593435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3/2/2026</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518302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3/2/2026</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96343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3/2/2026</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495687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3/2/2026</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25325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3/2/2026</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12225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3/2/2026</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809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0558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6230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8714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11872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65903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66200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88648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292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19197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21161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4166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2912"/>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165"/>
            </a:lvl1pPr>
            <a:lvl2pPr marL="221888" indent="0" algn="ctr">
              <a:buNone/>
              <a:defRPr sz="971"/>
            </a:lvl2pPr>
            <a:lvl3pPr marL="443777" indent="0" algn="ctr">
              <a:buNone/>
              <a:defRPr sz="874"/>
            </a:lvl3pPr>
            <a:lvl4pPr marL="665665" indent="0" algn="ctr">
              <a:buNone/>
              <a:defRPr sz="777"/>
            </a:lvl4pPr>
            <a:lvl5pPr marL="887553" indent="0" algn="ctr">
              <a:buNone/>
              <a:defRPr sz="777"/>
            </a:lvl5pPr>
            <a:lvl6pPr marL="1109442" indent="0" algn="ctr">
              <a:buNone/>
              <a:defRPr sz="777"/>
            </a:lvl6pPr>
            <a:lvl7pPr marL="1331330" indent="0" algn="ctr">
              <a:buNone/>
              <a:defRPr sz="777"/>
            </a:lvl7pPr>
            <a:lvl8pPr marL="1553218" indent="0" algn="ctr">
              <a:buNone/>
              <a:defRPr sz="777"/>
            </a:lvl8pPr>
            <a:lvl9pPr marL="1775106" indent="0" algn="ctr">
              <a:buNone/>
              <a:defRPr sz="777"/>
            </a:lvl9pPr>
          </a:lstStyle>
          <a:p>
            <a:r>
              <a:rPr lang="en-US"/>
              <a:t>Click to edit Master subtitle style</a:t>
            </a:r>
          </a:p>
        </p:txBody>
      </p:sp>
      <p:sp>
        <p:nvSpPr>
          <p:cNvPr id="4" name="Date Placeholder 3"/>
          <p:cNvSpPr>
            <a:spLocks noGrp="1"/>
          </p:cNvSpPr>
          <p:nvPr>
            <p:ph type="dt" sz="half" idx="10"/>
          </p:nvPr>
        </p:nvSpPr>
        <p:spPr/>
        <p:txBody>
          <a:bodyPr/>
          <a:lstStyle/>
          <a:p>
            <a:fld id="{2A524167-486E-4617-B375-B8844BFD83D0}"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16996284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22561070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2912"/>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165">
                <a:solidFill>
                  <a:schemeClr val="tx1">
                    <a:tint val="82000"/>
                  </a:schemeClr>
                </a:solidFill>
              </a:defRPr>
            </a:lvl1pPr>
            <a:lvl2pPr marL="221888" indent="0">
              <a:buNone/>
              <a:defRPr sz="971">
                <a:solidFill>
                  <a:schemeClr val="tx1">
                    <a:tint val="82000"/>
                  </a:schemeClr>
                </a:solidFill>
              </a:defRPr>
            </a:lvl2pPr>
            <a:lvl3pPr marL="443777" indent="0">
              <a:buNone/>
              <a:defRPr sz="874">
                <a:solidFill>
                  <a:schemeClr val="tx1">
                    <a:tint val="82000"/>
                  </a:schemeClr>
                </a:solidFill>
              </a:defRPr>
            </a:lvl3pPr>
            <a:lvl4pPr marL="665665" indent="0">
              <a:buNone/>
              <a:defRPr sz="777">
                <a:solidFill>
                  <a:schemeClr val="tx1">
                    <a:tint val="82000"/>
                  </a:schemeClr>
                </a:solidFill>
              </a:defRPr>
            </a:lvl4pPr>
            <a:lvl5pPr marL="887553" indent="0">
              <a:buNone/>
              <a:defRPr sz="777">
                <a:solidFill>
                  <a:schemeClr val="tx1">
                    <a:tint val="82000"/>
                  </a:schemeClr>
                </a:solidFill>
              </a:defRPr>
            </a:lvl5pPr>
            <a:lvl6pPr marL="1109442" indent="0">
              <a:buNone/>
              <a:defRPr sz="777">
                <a:solidFill>
                  <a:schemeClr val="tx1">
                    <a:tint val="82000"/>
                  </a:schemeClr>
                </a:solidFill>
              </a:defRPr>
            </a:lvl6pPr>
            <a:lvl7pPr marL="1331330" indent="0">
              <a:buNone/>
              <a:defRPr sz="777">
                <a:solidFill>
                  <a:schemeClr val="tx1">
                    <a:tint val="82000"/>
                  </a:schemeClr>
                </a:solidFill>
              </a:defRPr>
            </a:lvl7pPr>
            <a:lvl8pPr marL="1553218" indent="0">
              <a:buNone/>
              <a:defRPr sz="777">
                <a:solidFill>
                  <a:schemeClr val="tx1">
                    <a:tint val="82000"/>
                  </a:schemeClr>
                </a:solidFill>
              </a:defRPr>
            </a:lvl8pPr>
            <a:lvl9pPr marL="1775106" indent="0">
              <a:buNone/>
              <a:defRPr sz="777">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24167-486E-4617-B375-B8844BFD83D0}"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526585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524167-486E-4617-B375-B8844BFD83D0}"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1934285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165" b="1"/>
            </a:lvl1pPr>
            <a:lvl2pPr marL="221888" indent="0">
              <a:buNone/>
              <a:defRPr sz="971" b="1"/>
            </a:lvl2pPr>
            <a:lvl3pPr marL="443777" indent="0">
              <a:buNone/>
              <a:defRPr sz="874" b="1"/>
            </a:lvl3pPr>
            <a:lvl4pPr marL="665665" indent="0">
              <a:buNone/>
              <a:defRPr sz="777" b="1"/>
            </a:lvl4pPr>
            <a:lvl5pPr marL="887553" indent="0">
              <a:buNone/>
              <a:defRPr sz="777" b="1"/>
            </a:lvl5pPr>
            <a:lvl6pPr marL="1109442" indent="0">
              <a:buNone/>
              <a:defRPr sz="777" b="1"/>
            </a:lvl6pPr>
            <a:lvl7pPr marL="1331330" indent="0">
              <a:buNone/>
              <a:defRPr sz="777" b="1"/>
            </a:lvl7pPr>
            <a:lvl8pPr marL="1553218" indent="0">
              <a:buNone/>
              <a:defRPr sz="777" b="1"/>
            </a:lvl8pPr>
            <a:lvl9pPr marL="1775106" indent="0">
              <a:buNone/>
              <a:defRPr sz="777"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165" b="1"/>
            </a:lvl1pPr>
            <a:lvl2pPr marL="221888" indent="0">
              <a:buNone/>
              <a:defRPr sz="971" b="1"/>
            </a:lvl2pPr>
            <a:lvl3pPr marL="443777" indent="0">
              <a:buNone/>
              <a:defRPr sz="874" b="1"/>
            </a:lvl3pPr>
            <a:lvl4pPr marL="665665" indent="0">
              <a:buNone/>
              <a:defRPr sz="777" b="1"/>
            </a:lvl4pPr>
            <a:lvl5pPr marL="887553" indent="0">
              <a:buNone/>
              <a:defRPr sz="777" b="1"/>
            </a:lvl5pPr>
            <a:lvl6pPr marL="1109442" indent="0">
              <a:buNone/>
              <a:defRPr sz="777" b="1"/>
            </a:lvl6pPr>
            <a:lvl7pPr marL="1331330" indent="0">
              <a:buNone/>
              <a:defRPr sz="777" b="1"/>
            </a:lvl7pPr>
            <a:lvl8pPr marL="1553218" indent="0">
              <a:buNone/>
              <a:defRPr sz="777" b="1"/>
            </a:lvl8pPr>
            <a:lvl9pPr marL="1775106" indent="0">
              <a:buNone/>
              <a:defRPr sz="777"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524167-486E-4617-B375-B8844BFD83D0}" type="datetimeFigureOut">
              <a:rPr lang="en-US" smtClean="0"/>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4899654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524167-486E-4617-B375-B8844BFD83D0}" type="datetimeFigureOut">
              <a:rPr lang="en-US" smtClean="0"/>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2613305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24167-486E-4617-B375-B8844BFD83D0}" type="datetimeFigureOut">
              <a:rPr lang="en-US" smtClean="0"/>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92812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1553"/>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1553"/>
            </a:lvl1pPr>
            <a:lvl2pPr>
              <a:defRPr sz="1359"/>
            </a:lvl2pPr>
            <a:lvl3pPr>
              <a:defRPr sz="1165"/>
            </a:lvl3pPr>
            <a:lvl4pPr>
              <a:defRPr sz="971"/>
            </a:lvl4pPr>
            <a:lvl5pPr>
              <a:defRPr sz="971"/>
            </a:lvl5pPr>
            <a:lvl6pPr>
              <a:defRPr sz="971"/>
            </a:lvl6pPr>
            <a:lvl7pPr>
              <a:defRPr sz="971"/>
            </a:lvl7pPr>
            <a:lvl8pPr>
              <a:defRPr sz="971"/>
            </a:lvl8pPr>
            <a:lvl9pPr>
              <a:defRPr sz="9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777"/>
            </a:lvl1pPr>
            <a:lvl2pPr marL="221888" indent="0">
              <a:buNone/>
              <a:defRPr sz="679"/>
            </a:lvl2pPr>
            <a:lvl3pPr marL="443777" indent="0">
              <a:buNone/>
              <a:defRPr sz="582"/>
            </a:lvl3pPr>
            <a:lvl4pPr marL="665665" indent="0">
              <a:buNone/>
              <a:defRPr sz="485"/>
            </a:lvl4pPr>
            <a:lvl5pPr marL="887553" indent="0">
              <a:buNone/>
              <a:defRPr sz="485"/>
            </a:lvl5pPr>
            <a:lvl6pPr marL="1109442" indent="0">
              <a:buNone/>
              <a:defRPr sz="485"/>
            </a:lvl6pPr>
            <a:lvl7pPr marL="1331330" indent="0">
              <a:buNone/>
              <a:defRPr sz="485"/>
            </a:lvl7pPr>
            <a:lvl8pPr marL="1553218" indent="0">
              <a:buNone/>
              <a:defRPr sz="485"/>
            </a:lvl8pPr>
            <a:lvl9pPr marL="1775106" indent="0">
              <a:buNone/>
              <a:defRPr sz="485"/>
            </a:lvl9pPr>
          </a:lstStyle>
          <a:p>
            <a:pPr lvl="0"/>
            <a:r>
              <a:rPr lang="en-US"/>
              <a:t>Click to edit Master text styles</a:t>
            </a:r>
          </a:p>
        </p:txBody>
      </p:sp>
      <p:sp>
        <p:nvSpPr>
          <p:cNvPr id="5" name="Date Placeholder 4"/>
          <p:cNvSpPr>
            <a:spLocks noGrp="1"/>
          </p:cNvSpPr>
          <p:nvPr>
            <p:ph type="dt" sz="half" idx="10"/>
          </p:nvPr>
        </p:nvSpPr>
        <p:spPr/>
        <p:txBody>
          <a:bodyPr/>
          <a:lstStyle/>
          <a:p>
            <a:fld id="{2A524167-486E-4617-B375-B8844BFD83D0}"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9309595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1553"/>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1553"/>
            </a:lvl1pPr>
            <a:lvl2pPr marL="221888" indent="0">
              <a:buNone/>
              <a:defRPr sz="1359"/>
            </a:lvl2pPr>
            <a:lvl3pPr marL="443777" indent="0">
              <a:buNone/>
              <a:defRPr sz="1165"/>
            </a:lvl3pPr>
            <a:lvl4pPr marL="665665" indent="0">
              <a:buNone/>
              <a:defRPr sz="971"/>
            </a:lvl4pPr>
            <a:lvl5pPr marL="887553" indent="0">
              <a:buNone/>
              <a:defRPr sz="971"/>
            </a:lvl5pPr>
            <a:lvl6pPr marL="1109442" indent="0">
              <a:buNone/>
              <a:defRPr sz="971"/>
            </a:lvl6pPr>
            <a:lvl7pPr marL="1331330" indent="0">
              <a:buNone/>
              <a:defRPr sz="971"/>
            </a:lvl7pPr>
            <a:lvl8pPr marL="1553218" indent="0">
              <a:buNone/>
              <a:defRPr sz="971"/>
            </a:lvl8pPr>
            <a:lvl9pPr marL="1775106" indent="0">
              <a:buNone/>
              <a:defRPr sz="971"/>
            </a:lvl9pPr>
          </a:lstStyle>
          <a:p>
            <a:r>
              <a:rPr lang="en-US"/>
              <a:t>Click icon to add picture</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777"/>
            </a:lvl1pPr>
            <a:lvl2pPr marL="221888" indent="0">
              <a:buNone/>
              <a:defRPr sz="679"/>
            </a:lvl2pPr>
            <a:lvl3pPr marL="443777" indent="0">
              <a:buNone/>
              <a:defRPr sz="582"/>
            </a:lvl3pPr>
            <a:lvl4pPr marL="665665" indent="0">
              <a:buNone/>
              <a:defRPr sz="485"/>
            </a:lvl4pPr>
            <a:lvl5pPr marL="887553" indent="0">
              <a:buNone/>
              <a:defRPr sz="485"/>
            </a:lvl5pPr>
            <a:lvl6pPr marL="1109442" indent="0">
              <a:buNone/>
              <a:defRPr sz="485"/>
            </a:lvl6pPr>
            <a:lvl7pPr marL="1331330" indent="0">
              <a:buNone/>
              <a:defRPr sz="485"/>
            </a:lvl7pPr>
            <a:lvl8pPr marL="1553218" indent="0">
              <a:buNone/>
              <a:defRPr sz="485"/>
            </a:lvl8pPr>
            <a:lvl9pPr marL="1775106" indent="0">
              <a:buNone/>
              <a:defRPr sz="485"/>
            </a:lvl9pPr>
          </a:lstStyle>
          <a:p>
            <a:pPr lvl="0"/>
            <a:r>
              <a:rPr lang="en-US"/>
              <a:t>Click to edit Master text styles</a:t>
            </a:r>
          </a:p>
        </p:txBody>
      </p:sp>
      <p:sp>
        <p:nvSpPr>
          <p:cNvPr id="5" name="Date Placeholder 4"/>
          <p:cNvSpPr>
            <a:spLocks noGrp="1"/>
          </p:cNvSpPr>
          <p:nvPr>
            <p:ph type="dt" sz="half" idx="10"/>
          </p:nvPr>
        </p:nvSpPr>
        <p:spPr/>
        <p:txBody>
          <a:bodyPr/>
          <a:lstStyle/>
          <a:p>
            <a:fld id="{2A524167-486E-4617-B375-B8844BFD83D0}"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1031066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0536644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9376523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000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2386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230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0924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6081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847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0504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12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505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7913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1109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490472" y="1463557"/>
            <a:ext cx="9144000" cy="2387600"/>
          </a:xfrm>
        </p:spPr>
        <p:txBody>
          <a:bodyPr anchor="b">
            <a:normAutofit/>
          </a:bodyPr>
          <a:lstStyle>
            <a:lvl1pPr algn="ctr">
              <a:lnSpc>
                <a:spcPct val="90000"/>
              </a:lnSpc>
              <a:defRPr sz="5200"/>
            </a:lvl1pPr>
          </a:lstStyle>
          <a:p>
            <a:r>
              <a:rPr lang="en-US"/>
              <a:t>Click to edit Master title style</a:t>
            </a:r>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490472" y="3943232"/>
            <a:ext cx="9144000" cy="1655762"/>
          </a:xfrm>
        </p:spPr>
        <p:txBody>
          <a:bodyPr>
            <a:normAutofit/>
          </a:bodyPr>
          <a:lstStyle>
            <a:lvl1pPr marL="0" indent="0" algn="ctr">
              <a:lnSpc>
                <a:spcPct val="1100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13">
            <a:extLst>
              <a:ext uri="{FF2B5EF4-FFF2-40B4-BE49-F238E27FC236}">
                <a16:creationId xmlns:a16="http://schemas.microsoft.com/office/drawing/2014/main" id="{46538D75-00C2-DE73-4C65-FE94AC658370}"/>
              </a:ext>
            </a:extLst>
          </p:cNvPr>
          <p:cNvSpPr>
            <a:spLocks noGrp="1"/>
          </p:cNvSpPr>
          <p:nvPr>
            <p:ph type="dt" sz="half" idx="10"/>
          </p:nvPr>
        </p:nvSpPr>
        <p:spPr/>
        <p:txBody>
          <a:bodyPr/>
          <a:lstStyle/>
          <a:p>
            <a:fld id="{17F50B8E-A176-49F2-A3C1-FEDA0200170B}" type="datetime2">
              <a:rPr lang="en-US" smtClean="0"/>
              <a:t>Monday, March 2, 2026</a:t>
            </a:fld>
            <a:endParaRPr lang="en-US"/>
          </a:p>
        </p:txBody>
      </p:sp>
      <p:sp>
        <p:nvSpPr>
          <p:cNvPr id="16" name="Footer Placeholder 15">
            <a:extLst>
              <a:ext uri="{FF2B5EF4-FFF2-40B4-BE49-F238E27FC236}">
                <a16:creationId xmlns:a16="http://schemas.microsoft.com/office/drawing/2014/main" id="{6B601B81-68C1-B63A-105C-EC637DF56CB7}"/>
              </a:ext>
            </a:extLst>
          </p:cNvPr>
          <p:cNvSpPr>
            <a:spLocks noGrp="1"/>
          </p:cNvSpPr>
          <p:nvPr>
            <p:ph type="ftr" sz="quarter" idx="11"/>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E9F3E495-0415-392A-9A07-34555BBC7F4C}"/>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827902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p:txBody>
          <a:bodyPr>
            <a:normAutofit/>
          </a:bodyPr>
          <a:lstStyle>
            <a:lvl1pPr>
              <a:lnSpc>
                <a:spcPct val="90000"/>
              </a:lnSpc>
              <a:defRPr sz="5200"/>
            </a:lvl1pPr>
          </a:lstStyle>
          <a:p>
            <a:r>
              <a:rPr lang="en-US"/>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4" y="1825625"/>
            <a:ext cx="10515600" cy="4206383"/>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A25CBB87-BE9B-82CE-8A24-F21EEA0366C3}"/>
              </a:ext>
            </a:extLst>
          </p:cNvPr>
          <p:cNvSpPr>
            <a:spLocks noGrp="1"/>
          </p:cNvSpPr>
          <p:nvPr>
            <p:ph type="dt" sz="half" idx="10"/>
          </p:nvPr>
        </p:nvSpPr>
        <p:spPr/>
        <p:txBody>
          <a:bodyPr/>
          <a:lstStyle/>
          <a:p>
            <a:fld id="{57997BA6-BEF8-495F-ACCD-8D19769E4FC6}" type="datetime2">
              <a:rPr lang="en-US" smtClean="0"/>
              <a:t>Monday, March 2, 2026</a:t>
            </a:fld>
            <a:endParaRPr lang="en-US"/>
          </a:p>
        </p:txBody>
      </p:sp>
      <p:sp>
        <p:nvSpPr>
          <p:cNvPr id="12" name="Footer Placeholder 11">
            <a:extLst>
              <a:ext uri="{FF2B5EF4-FFF2-40B4-BE49-F238E27FC236}">
                <a16:creationId xmlns:a16="http://schemas.microsoft.com/office/drawing/2014/main" id="{B2131628-C033-9728-C4CF-90CDBCB89F7F}"/>
              </a:ext>
            </a:extLst>
          </p:cNvPr>
          <p:cNvSpPr>
            <a:spLocks noGrp="1"/>
          </p:cNvSpPr>
          <p:nvPr>
            <p:ph type="ftr" sz="quarter" idx="11"/>
          </p:nvPr>
        </p:nvSpPr>
        <p:spPr/>
        <p:txBody>
          <a:bodyPr/>
          <a:lstStyle/>
          <a:p>
            <a:r>
              <a:rPr lang="en-US"/>
              <a:t>Sample Footer Text</a:t>
            </a:r>
          </a:p>
        </p:txBody>
      </p:sp>
      <p:sp>
        <p:nvSpPr>
          <p:cNvPr id="13" name="Slide Number Placeholder 12">
            <a:extLst>
              <a:ext uri="{FF2B5EF4-FFF2-40B4-BE49-F238E27FC236}">
                <a16:creationId xmlns:a16="http://schemas.microsoft.com/office/drawing/2014/main" id="{B67216CA-9A26-BBE7-68A3-9237D22CDFC8}"/>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7594228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15600" cy="2852737"/>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15600" cy="1500187"/>
          </a:xfrm>
        </p:spPr>
        <p:txBody>
          <a:bodyPr>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6B034DD9-4A61-318F-88CF-79721B55AC5B}"/>
              </a:ext>
            </a:extLst>
          </p:cNvPr>
          <p:cNvSpPr>
            <a:spLocks noGrp="1"/>
          </p:cNvSpPr>
          <p:nvPr>
            <p:ph type="dt" sz="half" idx="10"/>
          </p:nvPr>
        </p:nvSpPr>
        <p:spPr/>
        <p:txBody>
          <a:bodyPr/>
          <a:lstStyle/>
          <a:p>
            <a:fld id="{4857292D-4609-4E55-92E3-C12C6A1234E8}" type="datetime2">
              <a:rPr lang="en-US" smtClean="0"/>
              <a:t>Monday, March 2, 2026</a:t>
            </a:fld>
            <a:endParaRPr lang="en-US"/>
          </a:p>
        </p:txBody>
      </p:sp>
      <p:sp>
        <p:nvSpPr>
          <p:cNvPr id="11" name="Footer Placeholder 10">
            <a:extLst>
              <a:ext uri="{FF2B5EF4-FFF2-40B4-BE49-F238E27FC236}">
                <a16:creationId xmlns:a16="http://schemas.microsoft.com/office/drawing/2014/main" id="{D496DA99-E916-9F7C-9E88-AA06046AE94C}"/>
              </a:ext>
            </a:extLst>
          </p:cNvPr>
          <p:cNvSpPr>
            <a:spLocks noGrp="1"/>
          </p:cNvSpPr>
          <p:nvPr>
            <p:ph type="ftr" sz="quarter" idx="11"/>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21CC86B5-B6B3-4633-0D90-AACB44D0D409}"/>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705904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8F7F10-35F6-E392-D41B-3CD300D5CCF8}"/>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p:txBody>
          <a:bodyPr>
            <a:normAutofit/>
          </a:bodyPr>
          <a:lstStyle>
            <a:lvl1pPr>
              <a:defRPr sz="5200"/>
            </a:lvl1pPr>
          </a:lstStyle>
          <a:p>
            <a:r>
              <a:rPr lang="en-US"/>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181600" cy="4206382"/>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buChar char="¬"/>
            </a:pPr>
            <a:r>
              <a:rPr lang="en-US"/>
              <a:t>Click to edit Master text styles</a:t>
            </a:r>
          </a:p>
          <a:p>
            <a:pPr lvl="1">
              <a:buChar char="¬"/>
            </a:pPr>
            <a:r>
              <a:rPr lang="en-US"/>
              <a:t>Second level</a:t>
            </a:r>
          </a:p>
          <a:p>
            <a:pPr lvl="2">
              <a:buChar char="¬"/>
            </a:pPr>
            <a:r>
              <a:rPr lang="en-US"/>
              <a:t>Third level</a:t>
            </a:r>
          </a:p>
          <a:p>
            <a:pPr lvl="3">
              <a:buChar char="¬"/>
            </a:pPr>
            <a:r>
              <a:rPr lang="en-US"/>
              <a:t>Fourth level</a:t>
            </a:r>
          </a:p>
          <a:p>
            <a:pPr lvl="4">
              <a:buChar char="¬"/>
            </a:pPr>
            <a:r>
              <a:rPr lang="en-US"/>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5756178" y="1825625"/>
            <a:ext cx="518004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14">
            <a:extLst>
              <a:ext uri="{FF2B5EF4-FFF2-40B4-BE49-F238E27FC236}">
                <a16:creationId xmlns:a16="http://schemas.microsoft.com/office/drawing/2014/main" id="{35274CEC-210E-BC97-9B79-A7D801E4B5F6}"/>
              </a:ext>
            </a:extLst>
          </p:cNvPr>
          <p:cNvSpPr>
            <a:spLocks noGrp="1"/>
          </p:cNvSpPr>
          <p:nvPr>
            <p:ph type="dt" sz="half" idx="10"/>
          </p:nvPr>
        </p:nvSpPr>
        <p:spPr/>
        <p:txBody>
          <a:bodyPr/>
          <a:lstStyle/>
          <a:p>
            <a:fld id="{003E0E29-2C79-4A2A-B61C-A21B8362A50A}" type="datetime2">
              <a:rPr lang="en-US" smtClean="0"/>
              <a:t>Monday, March 2, 2026</a:t>
            </a:fld>
            <a:endParaRPr lang="en-US"/>
          </a:p>
        </p:txBody>
      </p:sp>
      <p:sp>
        <p:nvSpPr>
          <p:cNvPr id="16" name="Footer Placeholder 15">
            <a:extLst>
              <a:ext uri="{FF2B5EF4-FFF2-40B4-BE49-F238E27FC236}">
                <a16:creationId xmlns:a16="http://schemas.microsoft.com/office/drawing/2014/main" id="{486B3D53-F805-C08E-2359-498218FC6898}"/>
              </a:ext>
            </a:extLst>
          </p:cNvPr>
          <p:cNvSpPr>
            <a:spLocks noGrp="1"/>
          </p:cNvSpPr>
          <p:nvPr>
            <p:ph type="ftr" sz="quarter" idx="11"/>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61C4695B-D7BD-45F7-EB23-6FDAF2410BB2}"/>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7071451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1F52B7-5271-53AA-8260-0CF50FF8DA3C}"/>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2178" y="365125"/>
            <a:ext cx="10515600" cy="1325563"/>
          </a:xfrm>
        </p:spPr>
        <p:txBody>
          <a:bodyPr>
            <a:normAutofit/>
          </a:bodyPr>
          <a:lstStyle>
            <a:lvl1pPr>
              <a:defRPr sz="5200"/>
            </a:lvl1pPr>
          </a:lstStyle>
          <a:p>
            <a:r>
              <a:rPr lang="en-US"/>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2178" y="1681163"/>
            <a:ext cx="515778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2178" y="2505075"/>
            <a:ext cx="515778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754590" y="1681163"/>
            <a:ext cx="5183188"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754590" y="2505075"/>
            <a:ext cx="5183188"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fld id="{B0CA0177-5432-41AC-9593-8EC96BFF4F82}" type="datetime2">
              <a:rPr lang="en-US" smtClean="0"/>
              <a:t>Monday, March 2, 2026</a:t>
            </a:fld>
            <a:endParaRPr lang="en-US"/>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2337729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15600" cy="1325563"/>
          </a:xfrm>
        </p:spPr>
        <p:txBody>
          <a:bodyPr>
            <a:normAutofit/>
          </a:bodyPr>
          <a:lstStyle>
            <a:lvl1pPr>
              <a:defRPr sz="5200"/>
            </a:lvl1pPr>
          </a:lstStyle>
          <a:p>
            <a:r>
              <a:rPr lang="en-US"/>
              <a:t>Click to edit Master title style</a:t>
            </a:r>
          </a:p>
        </p:txBody>
      </p:sp>
      <p:sp>
        <p:nvSpPr>
          <p:cNvPr id="8" name="Date Placeholder 7">
            <a:extLst>
              <a:ext uri="{FF2B5EF4-FFF2-40B4-BE49-F238E27FC236}">
                <a16:creationId xmlns:a16="http://schemas.microsoft.com/office/drawing/2014/main" id="{A9328E63-E075-39E2-BAA7-30CCAE2E779E}"/>
              </a:ext>
            </a:extLst>
          </p:cNvPr>
          <p:cNvSpPr>
            <a:spLocks noGrp="1"/>
          </p:cNvSpPr>
          <p:nvPr>
            <p:ph type="dt" sz="half" idx="10"/>
          </p:nvPr>
        </p:nvSpPr>
        <p:spPr/>
        <p:txBody>
          <a:bodyPr/>
          <a:lstStyle/>
          <a:p>
            <a:fld id="{EED29A7B-B2F1-41A3-B969-4E25F618B967}" type="datetime2">
              <a:rPr lang="en-US" smtClean="0"/>
              <a:t>Monday, March 2, 2026</a:t>
            </a:fld>
            <a:endParaRPr lang="en-US"/>
          </a:p>
        </p:txBody>
      </p:sp>
      <p:sp>
        <p:nvSpPr>
          <p:cNvPr id="9" name="Footer Placeholder 8">
            <a:extLst>
              <a:ext uri="{FF2B5EF4-FFF2-40B4-BE49-F238E27FC236}">
                <a16:creationId xmlns:a16="http://schemas.microsoft.com/office/drawing/2014/main" id="{2A5894A5-0E01-F43E-C68A-2EFAB2EB89D8}"/>
              </a:ext>
            </a:extLst>
          </p:cNvPr>
          <p:cNvSpPr>
            <a:spLocks noGrp="1"/>
          </p:cNvSpPr>
          <p:nvPr>
            <p:ph type="ftr" sz="quarter" idx="11"/>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7250128C-CE40-2B40-1B89-7E9AAAAC4393}"/>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7100121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1B99-C6A0-F92A-BDD3-BB362196501C}"/>
              </a:ext>
            </a:extLst>
          </p:cNvPr>
          <p:cNvSpPr/>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3EB8367C-67E1-A50A-1584-F859A6FED9C9}"/>
              </a:ext>
            </a:extLst>
          </p:cNvPr>
          <p:cNvSpPr/>
          <p:nvPr/>
        </p:nvSpPr>
        <p:spPr>
          <a:xfrm>
            <a:off x="0"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Date Placeholder 4">
            <a:extLst>
              <a:ext uri="{FF2B5EF4-FFF2-40B4-BE49-F238E27FC236}">
                <a16:creationId xmlns:a16="http://schemas.microsoft.com/office/drawing/2014/main" id="{2ABB8861-51D7-741E-6B2C-25412D40E5BD}"/>
              </a:ext>
            </a:extLst>
          </p:cNvPr>
          <p:cNvSpPr>
            <a:spLocks noGrp="1"/>
          </p:cNvSpPr>
          <p:nvPr>
            <p:ph type="dt" sz="half" idx="10"/>
          </p:nvPr>
        </p:nvSpPr>
        <p:spPr/>
        <p:txBody>
          <a:bodyPr/>
          <a:lstStyle/>
          <a:p>
            <a:fld id="{4EE98B79-F222-4FD1-8713-07459E1B5004}" type="datetime2">
              <a:rPr lang="en-US" smtClean="0"/>
              <a:t>Monday, March 2, 2026</a:t>
            </a:fld>
            <a:endParaRPr lang="en-US"/>
          </a:p>
        </p:txBody>
      </p:sp>
      <p:sp>
        <p:nvSpPr>
          <p:cNvPr id="6" name="Footer Placeholder 5">
            <a:extLst>
              <a:ext uri="{FF2B5EF4-FFF2-40B4-BE49-F238E27FC236}">
                <a16:creationId xmlns:a16="http://schemas.microsoft.com/office/drawing/2014/main" id="{63D69A2F-0657-B33B-8334-C458A9538368}"/>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EB4FC84-48ED-0480-2497-FCD84C1276C6}"/>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1587733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12425" cy="1600200"/>
          </a:xfrm>
        </p:spPr>
        <p:txBody>
          <a:bodyPr anchor="b">
            <a:normAutofit/>
          </a:bodyPr>
          <a:lstStyle>
            <a:lvl1pPr>
              <a:defRPr sz="5200">
                <a:latin typeface="Dante (Headings)2"/>
              </a:defRPr>
            </a:lvl1pPr>
          </a:lstStyle>
          <a:p>
            <a:r>
              <a:rPr lang="en-US"/>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4782830" y="2199340"/>
            <a:ext cx="6172200"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3F37370-7C05-0AAE-A0C3-9EE620A84EBB}"/>
              </a:ext>
            </a:extLst>
          </p:cNvPr>
          <p:cNvSpPr>
            <a:spLocks noGrp="1"/>
          </p:cNvSpPr>
          <p:nvPr>
            <p:ph type="dt" sz="half" idx="10"/>
          </p:nvPr>
        </p:nvSpPr>
        <p:spPr/>
        <p:txBody>
          <a:bodyPr/>
          <a:lstStyle/>
          <a:p>
            <a:fld id="{792630FD-0818-4065-B5FE-410552D9B1BC}" type="datetime2">
              <a:rPr lang="en-US" smtClean="0"/>
              <a:t>Monday, March 2, 2026</a:t>
            </a:fld>
            <a:endParaRPr lang="en-US"/>
          </a:p>
        </p:txBody>
      </p:sp>
      <p:sp>
        <p:nvSpPr>
          <p:cNvPr id="9" name="Footer Placeholder 8">
            <a:extLst>
              <a:ext uri="{FF2B5EF4-FFF2-40B4-BE49-F238E27FC236}">
                <a16:creationId xmlns:a16="http://schemas.microsoft.com/office/drawing/2014/main" id="{0900B8E3-39E6-A88A-BBFB-717596EB347E}"/>
              </a:ext>
            </a:extLst>
          </p:cNvPr>
          <p:cNvSpPr>
            <a:spLocks noGrp="1"/>
          </p:cNvSpPr>
          <p:nvPr>
            <p:ph type="ftr" sz="quarter" idx="11"/>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348E340D-1840-D987-3EEA-963BDDE31400}"/>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992314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3932237" cy="1600200"/>
          </a:xfrm>
        </p:spPr>
        <p:txBody>
          <a:bodyPr anchor="b">
            <a:norm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4781276"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0F28E44-58BB-553B-BBD0-F292C66CCA94}"/>
              </a:ext>
            </a:extLst>
          </p:cNvPr>
          <p:cNvSpPr>
            <a:spLocks noGrp="1"/>
          </p:cNvSpPr>
          <p:nvPr>
            <p:ph type="dt" sz="half" idx="10"/>
          </p:nvPr>
        </p:nvSpPr>
        <p:spPr/>
        <p:txBody>
          <a:bodyPr/>
          <a:lstStyle/>
          <a:p>
            <a:fld id="{93C2D289-0EBF-40C7-B6E8-60285281F180}" type="datetime2">
              <a:rPr lang="en-US" smtClean="0"/>
              <a:t>Monday, March 2, 2026</a:t>
            </a:fld>
            <a:endParaRPr lang="en-US"/>
          </a:p>
        </p:txBody>
      </p:sp>
      <p:sp>
        <p:nvSpPr>
          <p:cNvPr id="10" name="Footer Placeholder 9">
            <a:extLst>
              <a:ext uri="{FF2B5EF4-FFF2-40B4-BE49-F238E27FC236}">
                <a16:creationId xmlns:a16="http://schemas.microsoft.com/office/drawing/2014/main" id="{8F22D156-E5FE-F118-0553-B401F19652DE}"/>
              </a:ext>
            </a:extLst>
          </p:cNvPr>
          <p:cNvSpPr>
            <a:spLocks noGrp="1"/>
          </p:cNvSpPr>
          <p:nvPr>
            <p:ph type="ftr" sz="quarter" idx="11"/>
          </p:nvPr>
        </p:nvSpPr>
        <p:spPr/>
        <p:txBody>
          <a:bodyPr/>
          <a:lstStyle/>
          <a:p>
            <a:r>
              <a:rPr lang="en-US"/>
              <a:t>Sample Footer Text</a:t>
            </a:r>
          </a:p>
        </p:txBody>
      </p:sp>
      <p:sp>
        <p:nvSpPr>
          <p:cNvPr id="11" name="Slide Number Placeholder 10">
            <a:extLst>
              <a:ext uri="{FF2B5EF4-FFF2-40B4-BE49-F238E27FC236}">
                <a16:creationId xmlns:a16="http://schemas.microsoft.com/office/drawing/2014/main" id="{88AEE0A6-6120-9BA2-5751-E0E2D8CF0F58}"/>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9847968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268C47-2910-B99C-EC67-F6649ADC29A4}"/>
              </a:ext>
            </a:extLst>
          </p:cNvPr>
          <p:cNvSpPr>
            <a:spLocks noGrp="1"/>
          </p:cNvSpPr>
          <p:nvPr>
            <p:ph type="dt" sz="half" idx="10"/>
          </p:nvPr>
        </p:nvSpPr>
        <p:spPr/>
        <p:txBody>
          <a:bodyPr/>
          <a:lstStyle/>
          <a:p>
            <a:fld id="{0512A49D-4A7C-4944-9802-8EE0B5A6CEDD}" type="datetime2">
              <a:rPr lang="en-US" smtClean="0"/>
              <a:t>Monday, March 2, 2026</a:t>
            </a:fld>
            <a:endParaRPr lang="en-US"/>
          </a:p>
        </p:txBody>
      </p:sp>
      <p:sp>
        <p:nvSpPr>
          <p:cNvPr id="8" name="Footer Placeholder 7">
            <a:extLst>
              <a:ext uri="{FF2B5EF4-FFF2-40B4-BE49-F238E27FC236}">
                <a16:creationId xmlns:a16="http://schemas.microsoft.com/office/drawing/2014/main" id="{D8019515-4A04-FBE0-E89C-86ECBB7E98A8}"/>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C3D9C272-2490-C827-9BE5-9CEE41850423}"/>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4594145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32613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43943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FF68BE-C313-C839-B719-0339AC3444DF}"/>
              </a:ext>
            </a:extLst>
          </p:cNvPr>
          <p:cNvSpPr>
            <a:spLocks noGrp="1"/>
          </p:cNvSpPr>
          <p:nvPr>
            <p:ph type="dt" sz="half" idx="10"/>
          </p:nvPr>
        </p:nvSpPr>
        <p:spPr/>
        <p:txBody>
          <a:bodyPr/>
          <a:lstStyle/>
          <a:p>
            <a:fld id="{5D689DDD-3B11-4150-8B39-3662C10D8BF9}" type="datetime2">
              <a:rPr lang="en-US" smtClean="0"/>
              <a:t>Monday, March 2, 2026</a:t>
            </a:fld>
            <a:endParaRPr lang="en-US"/>
          </a:p>
        </p:txBody>
      </p:sp>
      <p:sp>
        <p:nvSpPr>
          <p:cNvPr id="8" name="Footer Placeholder 7">
            <a:extLst>
              <a:ext uri="{FF2B5EF4-FFF2-40B4-BE49-F238E27FC236}">
                <a16:creationId xmlns:a16="http://schemas.microsoft.com/office/drawing/2014/main" id="{A14F4E5F-FFF4-F934-3DD9-134F8D24262D}"/>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6CFE0F82-88EB-FAE2-FC02-99D5EE30110A}"/>
              </a:ext>
            </a:extLst>
          </p:cNvPr>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929828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3/2/2026</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7994138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3/2/2026</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0751276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3/2/2026</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0028136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3/2/2026</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0480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3/2/2026</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7567226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3/2/2026</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5177814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3/2/2026</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510383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3/2/2026</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3211670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3/2/2026</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6003640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3/2/2026</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1943246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3/2/2026</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066537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3/2/2026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3/2/2026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3/2/2026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3/2/2026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3/2/2026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3/2/2026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3/2/2026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3/2/2026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3/2/2026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3/2/2026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3/2/2026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3/2/2026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3/2/2026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3/2/2026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3/2/2026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3/2/2026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3/2/2026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3/2/2026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3/2/2026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3/2/2026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3/2/2026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3/2/2026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3/2/2026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3/2/2026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3/2/2026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3/2/2026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3/2/2026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3/2/2026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3/2/2026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3/2/2026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3/2/2026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3/2/2026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3/2/2026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3/2/2026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3/2/2026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3/2/2026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3/2/2026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3/2/2026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3/2/2026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3/2/2026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3/2/2026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3/2/2026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3/2/2026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3/2/2026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3/2/2026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3/2/2026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3/2/2026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3/2/2026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3/2/2026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3/2/2026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3/2/2026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3/2/2026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3/2/2026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3/2/2026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3/2/2026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3/2/2026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3/2/2026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3/2/2026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3/2/2026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3/2/2026</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751918"/>
      </p:ext>
    </p:extLst>
  </p:cSld>
  <p:clrMap bg1="lt1" tx1="dk1" bg2="lt2" tx2="dk2" accent1="accent1" accent2="accent2" accent3="accent3" accent4="accent4" accent5="accent5" accent6="accent6" hlink="hlink" folHlink="folHlink"/>
  <p:sldLayoutIdLst>
    <p:sldLayoutId id="2147495864" r:id="rId1"/>
    <p:sldLayoutId id="2147495865" r:id="rId2"/>
    <p:sldLayoutId id="2147495866" r:id="rId3"/>
    <p:sldLayoutId id="2147495867" r:id="rId4"/>
    <p:sldLayoutId id="2147495868" r:id="rId5"/>
    <p:sldLayoutId id="2147495869" r:id="rId6"/>
    <p:sldLayoutId id="2147495870" r:id="rId7"/>
    <p:sldLayoutId id="2147495871" r:id="rId8"/>
    <p:sldLayoutId id="2147495872" r:id="rId9"/>
    <p:sldLayoutId id="2147495873" r:id="rId10"/>
    <p:sldLayoutId id="2147495874"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2644501"/>
      </p:ext>
    </p:extLst>
  </p:cSld>
  <p:clrMap bg1="lt1" tx1="dk1" bg2="lt2" tx2="dk2" accent1="accent1" accent2="accent2" accent3="accent3" accent4="accent4" accent5="accent5" accent6="accent6" hlink="hlink" folHlink="folHlink"/>
  <p:sldLayoutIdLst>
    <p:sldLayoutId id="2147495902" r:id="rId1"/>
    <p:sldLayoutId id="2147495903" r:id="rId2"/>
    <p:sldLayoutId id="2147495904" r:id="rId3"/>
    <p:sldLayoutId id="2147495905" r:id="rId4"/>
    <p:sldLayoutId id="2147495906" r:id="rId5"/>
    <p:sldLayoutId id="2147495907" r:id="rId6"/>
    <p:sldLayoutId id="2147495908" r:id="rId7"/>
    <p:sldLayoutId id="2147495909" r:id="rId8"/>
    <p:sldLayoutId id="2147495910" r:id="rId9"/>
    <p:sldLayoutId id="2147495911" r:id="rId10"/>
    <p:sldLayoutId id="2147495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582">
                <a:solidFill>
                  <a:schemeClr val="tx1">
                    <a:tint val="82000"/>
                  </a:schemeClr>
                </a:solidFill>
              </a:defRPr>
            </a:lvl1pPr>
          </a:lstStyle>
          <a:p>
            <a:fld id="{2A524167-486E-4617-B375-B8844BFD83D0}" type="datetimeFigureOut">
              <a:rPr lang="en-US" smtClean="0"/>
              <a:t>3/2/2026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582">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582">
                <a:solidFill>
                  <a:schemeClr val="tx1">
                    <a:tint val="82000"/>
                  </a:schemeClr>
                </a:solidFill>
              </a:defRPr>
            </a:lvl1pPr>
          </a:lstStyle>
          <a:p>
            <a:fld id="{A0124882-B20F-4973-A3FB-16F4D85C7184}" type="slidenum">
              <a:rPr lang="en-US" smtClean="0"/>
              <a:t>‹#›</a:t>
            </a:fld>
            <a:endParaRPr lang="en-US"/>
          </a:p>
        </p:txBody>
      </p:sp>
    </p:spTree>
    <p:extLst>
      <p:ext uri="{BB962C8B-B14F-4D97-AF65-F5344CB8AC3E}">
        <p14:creationId xmlns:p14="http://schemas.microsoft.com/office/powerpoint/2010/main" val="1540528870"/>
      </p:ext>
    </p:extLst>
  </p:cSld>
  <p:clrMap bg1="lt1" tx1="dk1" bg2="lt2" tx2="dk2" accent1="accent1" accent2="accent2" accent3="accent3" accent4="accent4" accent5="accent5" accent6="accent6" hlink="hlink" folHlink="folHlink"/>
  <p:sldLayoutIdLst>
    <p:sldLayoutId id="2147495914" r:id="rId1"/>
    <p:sldLayoutId id="2147495915" r:id="rId2"/>
    <p:sldLayoutId id="2147495916" r:id="rId3"/>
    <p:sldLayoutId id="2147495917" r:id="rId4"/>
    <p:sldLayoutId id="2147495918" r:id="rId5"/>
    <p:sldLayoutId id="2147495919" r:id="rId6"/>
    <p:sldLayoutId id="2147495920" r:id="rId7"/>
    <p:sldLayoutId id="2147495921" r:id="rId8"/>
    <p:sldLayoutId id="2147495922" r:id="rId9"/>
    <p:sldLayoutId id="2147495923" r:id="rId10"/>
    <p:sldLayoutId id="2147495924" r:id="rId11"/>
  </p:sldLayoutIdLst>
  <p:txStyles>
    <p:titleStyle>
      <a:lvl1pPr algn="l" defTabSz="443777" rtl="0" eaLnBrk="1" latinLnBrk="0" hangingPunct="1">
        <a:lnSpc>
          <a:spcPct val="90000"/>
        </a:lnSpc>
        <a:spcBef>
          <a:spcPct val="0"/>
        </a:spcBef>
        <a:buNone/>
        <a:defRPr sz="2135" kern="1200">
          <a:solidFill>
            <a:schemeClr val="tx1"/>
          </a:solidFill>
          <a:latin typeface="+mj-lt"/>
          <a:ea typeface="+mj-ea"/>
          <a:cs typeface="+mj-cs"/>
        </a:defRPr>
      </a:lvl1pPr>
    </p:titleStyle>
    <p:bodyStyle>
      <a:lvl1pPr marL="110944" indent="-110944" algn="l" defTabSz="443777" rtl="0" eaLnBrk="1" latinLnBrk="0" hangingPunct="1">
        <a:lnSpc>
          <a:spcPct val="90000"/>
        </a:lnSpc>
        <a:spcBef>
          <a:spcPts val="485"/>
        </a:spcBef>
        <a:buFont typeface="Arial" panose="020B0604020202020204" pitchFamily="34" charset="0"/>
        <a:buChar char="•"/>
        <a:defRPr sz="1359" kern="1200">
          <a:solidFill>
            <a:schemeClr val="tx1"/>
          </a:solidFill>
          <a:latin typeface="+mn-lt"/>
          <a:ea typeface="+mn-ea"/>
          <a:cs typeface="+mn-cs"/>
        </a:defRPr>
      </a:lvl1pPr>
      <a:lvl2pPr marL="332832" indent="-110944" algn="l" defTabSz="443777" rtl="0" eaLnBrk="1" latinLnBrk="0" hangingPunct="1">
        <a:lnSpc>
          <a:spcPct val="90000"/>
        </a:lnSpc>
        <a:spcBef>
          <a:spcPts val="243"/>
        </a:spcBef>
        <a:buFont typeface="Arial" panose="020B0604020202020204" pitchFamily="34" charset="0"/>
        <a:buChar char="•"/>
        <a:defRPr sz="1165" kern="1200">
          <a:solidFill>
            <a:schemeClr val="tx1"/>
          </a:solidFill>
          <a:latin typeface="+mn-lt"/>
          <a:ea typeface="+mn-ea"/>
          <a:cs typeface="+mn-cs"/>
        </a:defRPr>
      </a:lvl2pPr>
      <a:lvl3pPr marL="554721" indent="-110944" algn="l" defTabSz="443777" rtl="0" eaLnBrk="1" latinLnBrk="0" hangingPunct="1">
        <a:lnSpc>
          <a:spcPct val="90000"/>
        </a:lnSpc>
        <a:spcBef>
          <a:spcPts val="243"/>
        </a:spcBef>
        <a:buFont typeface="Arial" panose="020B0604020202020204" pitchFamily="34" charset="0"/>
        <a:buChar char="•"/>
        <a:defRPr sz="971" kern="1200">
          <a:solidFill>
            <a:schemeClr val="tx1"/>
          </a:solidFill>
          <a:latin typeface="+mn-lt"/>
          <a:ea typeface="+mn-ea"/>
          <a:cs typeface="+mn-cs"/>
        </a:defRPr>
      </a:lvl3pPr>
      <a:lvl4pPr marL="776609"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4pPr>
      <a:lvl5pPr marL="998497"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5pPr>
      <a:lvl6pPr marL="1220386"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6pPr>
      <a:lvl7pPr marL="1442274"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7pPr>
      <a:lvl8pPr marL="1664162"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8pPr>
      <a:lvl9pPr marL="1886051"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9pPr>
    </p:bodyStyle>
    <p:otherStyle>
      <a:defPPr>
        <a:defRPr lang="en-US"/>
      </a:defPPr>
      <a:lvl1pPr marL="0" algn="l" defTabSz="443777" rtl="0" eaLnBrk="1" latinLnBrk="0" hangingPunct="1">
        <a:defRPr sz="874" kern="1200">
          <a:solidFill>
            <a:schemeClr val="tx1"/>
          </a:solidFill>
          <a:latin typeface="+mn-lt"/>
          <a:ea typeface="+mn-ea"/>
          <a:cs typeface="+mn-cs"/>
        </a:defRPr>
      </a:lvl1pPr>
      <a:lvl2pPr marL="221888" algn="l" defTabSz="443777" rtl="0" eaLnBrk="1" latinLnBrk="0" hangingPunct="1">
        <a:defRPr sz="874" kern="1200">
          <a:solidFill>
            <a:schemeClr val="tx1"/>
          </a:solidFill>
          <a:latin typeface="+mn-lt"/>
          <a:ea typeface="+mn-ea"/>
          <a:cs typeface="+mn-cs"/>
        </a:defRPr>
      </a:lvl2pPr>
      <a:lvl3pPr marL="443777" algn="l" defTabSz="443777" rtl="0" eaLnBrk="1" latinLnBrk="0" hangingPunct="1">
        <a:defRPr sz="874" kern="1200">
          <a:solidFill>
            <a:schemeClr val="tx1"/>
          </a:solidFill>
          <a:latin typeface="+mn-lt"/>
          <a:ea typeface="+mn-ea"/>
          <a:cs typeface="+mn-cs"/>
        </a:defRPr>
      </a:lvl3pPr>
      <a:lvl4pPr marL="665665" algn="l" defTabSz="443777" rtl="0" eaLnBrk="1" latinLnBrk="0" hangingPunct="1">
        <a:defRPr sz="874" kern="1200">
          <a:solidFill>
            <a:schemeClr val="tx1"/>
          </a:solidFill>
          <a:latin typeface="+mn-lt"/>
          <a:ea typeface="+mn-ea"/>
          <a:cs typeface="+mn-cs"/>
        </a:defRPr>
      </a:lvl4pPr>
      <a:lvl5pPr marL="887553" algn="l" defTabSz="443777" rtl="0" eaLnBrk="1" latinLnBrk="0" hangingPunct="1">
        <a:defRPr sz="874" kern="1200">
          <a:solidFill>
            <a:schemeClr val="tx1"/>
          </a:solidFill>
          <a:latin typeface="+mn-lt"/>
          <a:ea typeface="+mn-ea"/>
          <a:cs typeface="+mn-cs"/>
        </a:defRPr>
      </a:lvl5pPr>
      <a:lvl6pPr marL="1109442" algn="l" defTabSz="443777" rtl="0" eaLnBrk="1" latinLnBrk="0" hangingPunct="1">
        <a:defRPr sz="874" kern="1200">
          <a:solidFill>
            <a:schemeClr val="tx1"/>
          </a:solidFill>
          <a:latin typeface="+mn-lt"/>
          <a:ea typeface="+mn-ea"/>
          <a:cs typeface="+mn-cs"/>
        </a:defRPr>
      </a:lvl6pPr>
      <a:lvl7pPr marL="1331330" algn="l" defTabSz="443777" rtl="0" eaLnBrk="1" latinLnBrk="0" hangingPunct="1">
        <a:defRPr sz="874" kern="1200">
          <a:solidFill>
            <a:schemeClr val="tx1"/>
          </a:solidFill>
          <a:latin typeface="+mn-lt"/>
          <a:ea typeface="+mn-ea"/>
          <a:cs typeface="+mn-cs"/>
        </a:defRPr>
      </a:lvl7pPr>
      <a:lvl8pPr marL="1553218" algn="l" defTabSz="443777" rtl="0" eaLnBrk="1" latinLnBrk="0" hangingPunct="1">
        <a:defRPr sz="874" kern="1200">
          <a:solidFill>
            <a:schemeClr val="tx1"/>
          </a:solidFill>
          <a:latin typeface="+mn-lt"/>
          <a:ea typeface="+mn-ea"/>
          <a:cs typeface="+mn-cs"/>
        </a:defRPr>
      </a:lvl8pPr>
      <a:lvl9pPr marL="1775106" algn="l" defTabSz="443777" rtl="0" eaLnBrk="1" latinLnBrk="0" hangingPunct="1">
        <a:defRPr sz="874"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3/2/2026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856479158"/>
      </p:ext>
    </p:extLst>
  </p:cSld>
  <p:clrMap bg1="lt1" tx1="dk1" bg2="lt2" tx2="dk2" accent1="accent1" accent2="accent2" accent3="accent3" accent4="accent4" accent5="accent5" accent6="accent6" hlink="hlink" folHlink="folHlink"/>
  <p:sldLayoutIdLst>
    <p:sldLayoutId id="2147495938" r:id="rId1"/>
    <p:sldLayoutId id="2147495939" r:id="rId2"/>
    <p:sldLayoutId id="2147495940" r:id="rId3"/>
    <p:sldLayoutId id="2147495941" r:id="rId4"/>
    <p:sldLayoutId id="2147495942" r:id="rId5"/>
    <p:sldLayoutId id="2147495943" r:id="rId6"/>
    <p:sldLayoutId id="2147495944" r:id="rId7"/>
    <p:sldLayoutId id="2147495945" r:id="rId8"/>
    <p:sldLayoutId id="2147495946" r:id="rId9"/>
    <p:sldLayoutId id="2147495947" r:id="rId10"/>
    <p:sldLayoutId id="2147495948"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53B4F-080C-8523-03AD-871CC3B8D168}"/>
              </a:ext>
            </a:extLst>
          </p:cNvPr>
          <p:cNvSpPr/>
          <p:nvPr/>
        </p:nvSpPr>
        <p:spPr>
          <a:xfrm>
            <a:off x="1524"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D53B790B-70BD-FD52-2540-F1DA4882170E}"/>
              </a:ext>
            </a:extLst>
          </p:cNvPr>
          <p:cNvSpPr/>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descr="Tag=AccentColor&#10;Flavor=Light&#10;Target=Line">
            <a:extLst>
              <a:ext uri="{FF2B5EF4-FFF2-40B4-BE49-F238E27FC236}">
                <a16:creationId xmlns:a16="http://schemas.microsoft.com/office/drawing/2014/main" id="{7D4FC5F0-CBD6-AEEB-4902-28D624068890}"/>
              </a:ext>
            </a:extLst>
          </p:cNvPr>
          <p:cNvCxnSpPr>
            <a:cxnSpLocks/>
          </p:cNvCxnSpPr>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descr="Tag=AccentColor&#10;Flavor=Light&#10;Target=Line">
            <a:extLst>
              <a:ext uri="{FF2B5EF4-FFF2-40B4-BE49-F238E27FC236}">
                <a16:creationId xmlns:a16="http://schemas.microsoft.com/office/drawing/2014/main" id="{FA9EB4DB-DDA5-1A45-7D87-B2BF67D2D1C3}"/>
              </a:ext>
            </a:extLst>
          </p:cNvPr>
          <p:cNvCxnSpPr>
            <a:cxnSpLocks/>
          </p:cNvCxnSpPr>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94CDC665-7415-4DAF-AE09-B9BBC1907393}" type="datetime2">
              <a:rPr lang="en-US" smtClean="0"/>
              <a:t>Monday, March 2, 2026</a:t>
            </a:fld>
            <a:endParaRPr lang="en-US"/>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18288"/>
            <a:ext cx="685800" cy="685800"/>
          </a:xfrm>
          <a:prstGeom prst="rect">
            <a:avLst/>
          </a:prstGeom>
        </p:spPr>
        <p:txBody>
          <a:bodyPr vert="horz" lIns="91440" tIns="45720" rIns="91440" bIns="45720" rtlCol="0" anchor="ctr"/>
          <a:lstStyle>
            <a:lvl1pPr algn="ctr">
              <a:defRPr sz="1200">
                <a:solidFill>
                  <a:schemeClr val="tx2"/>
                </a:solidFill>
              </a:defRPr>
            </a:lvl1pPr>
          </a:lstStyle>
          <a:p>
            <a:fld id="{7BE69E03-4804-4553-A1EC-F089884EF50F}" type="slidenum">
              <a:rPr lang="en-US" smtClean="0"/>
              <a:t>‹#›</a:t>
            </a:fld>
            <a:endParaRPr lang="en-US"/>
          </a:p>
        </p:txBody>
      </p:sp>
    </p:spTree>
    <p:extLst>
      <p:ext uri="{BB962C8B-B14F-4D97-AF65-F5344CB8AC3E}">
        <p14:creationId xmlns:p14="http://schemas.microsoft.com/office/powerpoint/2010/main" val="2430746008"/>
      </p:ext>
    </p:extLst>
  </p:cSld>
  <p:clrMap bg1="lt1" tx1="dk1" bg2="lt2" tx2="dk2" accent1="accent1" accent2="accent2" accent3="accent3" accent4="accent4" accent5="accent5" accent6="accent6" hlink="hlink" folHlink="folHlink"/>
  <p:sldLayoutIdLst>
    <p:sldLayoutId id="2147495962" r:id="rId1"/>
    <p:sldLayoutId id="2147495963" r:id="rId2"/>
    <p:sldLayoutId id="2147495964" r:id="rId3"/>
    <p:sldLayoutId id="2147495965" r:id="rId4"/>
    <p:sldLayoutId id="2147495966" r:id="rId5"/>
    <p:sldLayoutId id="2147495967" r:id="rId6"/>
    <p:sldLayoutId id="2147495968" r:id="rId7"/>
    <p:sldLayoutId id="2147495969" r:id="rId8"/>
    <p:sldLayoutId id="2147495970" r:id="rId9"/>
    <p:sldLayoutId id="2147495971" r:id="rId10"/>
    <p:sldLayoutId id="2147495972" r:id="rId11"/>
  </p:sldLayoutIdLst>
  <p:hf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3/2/2026</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1005561359"/>
      </p:ext>
    </p:extLst>
  </p:cSld>
  <p:clrMap bg1="lt1" tx1="dk1" bg2="lt2" tx2="dk2" accent1="accent1" accent2="accent2" accent3="accent3" accent4="accent4" accent5="accent5" accent6="accent6" hlink="hlink" folHlink="folHlink"/>
  <p:sldLayoutIdLst>
    <p:sldLayoutId id="2147495974" r:id="rId1"/>
    <p:sldLayoutId id="2147495975" r:id="rId2"/>
    <p:sldLayoutId id="2147495976" r:id="rId3"/>
    <p:sldLayoutId id="2147495977" r:id="rId4"/>
    <p:sldLayoutId id="2147495978" r:id="rId5"/>
    <p:sldLayoutId id="2147495979" r:id="rId6"/>
    <p:sldLayoutId id="2147495980" r:id="rId7"/>
    <p:sldLayoutId id="2147495981" r:id="rId8"/>
    <p:sldLayoutId id="2147495982" r:id="rId9"/>
    <p:sldLayoutId id="2147495983" r:id="rId10"/>
    <p:sldLayoutId id="21474959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3/2/2026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3/2/2026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3/2/2026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3/2/2026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3/2/2026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3/2/2026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3/2/2026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8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87.xml"/><Relationship Id="rId6" Type="http://schemas.openxmlformats.org/officeDocument/2006/relationships/image" Target="../media/image74.gif"/><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3.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4.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8.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4.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75.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2.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9.jpeg"/><Relationship Id="rId2" Type="http://schemas.openxmlformats.org/officeDocument/2006/relationships/image" Target="../media/image85.jpeg"/><Relationship Id="rId1" Type="http://schemas.openxmlformats.org/officeDocument/2006/relationships/slideLayout" Target="../slideLayouts/slideLayout142.xml"/><Relationship Id="rId6" Type="http://schemas.openxmlformats.org/officeDocument/2006/relationships/image" Target="../media/image88.png"/><Relationship Id="rId5" Type="http://schemas.openxmlformats.org/officeDocument/2006/relationships/hyperlink" Target="https://www.flickr.com/photos/charlestilford/4023215941/" TargetMode="External"/><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6.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ct Now (@actnowpartners) • Facebook">
            <a:extLst>
              <a:ext uri="{FF2B5EF4-FFF2-40B4-BE49-F238E27FC236}">
                <a16:creationId xmlns:a16="http://schemas.microsoft.com/office/drawing/2014/main" id="{ED4EFEA3-4860-2AF5-DF90-FE347E98B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653" y="187887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016442-189A-22C5-3336-898D05566813}"/>
              </a:ext>
            </a:extLst>
          </p:cNvPr>
          <p:cNvPicPr>
            <a:picLocks noChangeAspect="1"/>
          </p:cNvPicPr>
          <p:nvPr/>
        </p:nvPicPr>
        <p:blipFill>
          <a:blip r:embed="rId3" cstate="print">
            <a:extLst>
              <a:ext uri="{28A0092B-C50C-407E-A947-70E740481C1C}">
                <a14:useLocalDpi xmlns:a14="http://schemas.microsoft.com/office/drawing/2010/main" val="0"/>
              </a:ext>
            </a:extLst>
          </a:blip>
          <a:srcRect l="4103" t="14965" r="4266" b="9507"/>
          <a:stretch>
            <a:fillRect/>
          </a:stretch>
        </p:blipFill>
        <p:spPr>
          <a:xfrm>
            <a:off x="60534" y="0"/>
            <a:ext cx="3044984" cy="2043113"/>
          </a:xfrm>
          <a:prstGeom prst="rect">
            <a:avLst/>
          </a:prstGeom>
        </p:spPr>
      </p:pic>
      <p:sp>
        <p:nvSpPr>
          <p:cNvPr id="2" name="Title 1">
            <a:extLst>
              <a:ext uri="{FF2B5EF4-FFF2-40B4-BE49-F238E27FC236}">
                <a16:creationId xmlns:a16="http://schemas.microsoft.com/office/drawing/2014/main" id="{68A7934C-E01B-3EFD-87A5-5FF27970EED4}"/>
              </a:ext>
            </a:extLst>
          </p:cNvPr>
          <p:cNvSpPr>
            <a:spLocks noGrp="1"/>
          </p:cNvSpPr>
          <p:nvPr>
            <p:ph type="ctrTitle"/>
          </p:nvPr>
        </p:nvSpPr>
        <p:spPr>
          <a:xfrm>
            <a:off x="2619375" y="45242"/>
            <a:ext cx="9512091" cy="991601"/>
          </a:xfrm>
        </p:spPr>
        <p:txBody>
          <a:bodyPr/>
          <a:lstStyle/>
          <a:p>
            <a:r>
              <a:rPr lang="en-US" dirty="0"/>
              <a:t>2025-26 GEAR UP Students</a:t>
            </a:r>
          </a:p>
        </p:txBody>
      </p:sp>
      <p:sp>
        <p:nvSpPr>
          <p:cNvPr id="3" name="Subtitle 2">
            <a:extLst>
              <a:ext uri="{FF2B5EF4-FFF2-40B4-BE49-F238E27FC236}">
                <a16:creationId xmlns:a16="http://schemas.microsoft.com/office/drawing/2014/main" id="{EF1246DC-39AA-A8B1-56E9-D2BE27B8A6AE}"/>
              </a:ext>
            </a:extLst>
          </p:cNvPr>
          <p:cNvSpPr>
            <a:spLocks noGrp="1"/>
          </p:cNvSpPr>
          <p:nvPr>
            <p:ph type="subTitle" idx="1"/>
          </p:nvPr>
        </p:nvSpPr>
        <p:spPr>
          <a:xfrm>
            <a:off x="6096000" y="1475370"/>
            <a:ext cx="5861680" cy="2612231"/>
          </a:xfrm>
        </p:spPr>
        <p:txBody>
          <a:bodyPr>
            <a:normAutofit fontScale="92500" lnSpcReduction="10000"/>
          </a:bodyPr>
          <a:lstStyle/>
          <a:p>
            <a:pPr marL="342900" indent="-342900">
              <a:buFont typeface="Arial" panose="020B0604020202020204" pitchFamily="34" charset="0"/>
              <a:buChar char="•"/>
            </a:pPr>
            <a:r>
              <a:rPr lang="en-US" dirty="0">
                <a:latin typeface="ADLaM Display" panose="02010000000000000000" pitchFamily="2" charset="0"/>
                <a:ea typeface="ADLaM Display" panose="02010000000000000000" pitchFamily="2" charset="0"/>
                <a:cs typeface="ADLaM Display" panose="02010000000000000000" pitchFamily="2" charset="0"/>
              </a:rPr>
              <a:t>$150 per student (admission &amp; related expenses)</a:t>
            </a:r>
          </a:p>
          <a:p>
            <a:pPr marL="342900" indent="-342900">
              <a:buFont typeface="Arial" panose="020B0604020202020204" pitchFamily="34" charset="0"/>
              <a:buChar char="•"/>
            </a:pPr>
            <a:r>
              <a:rPr lang="en-US" b="1" i="1" dirty="0">
                <a:latin typeface="ADLaM Display" panose="02010000000000000000" pitchFamily="2" charset="0"/>
                <a:ea typeface="ADLaM Display" panose="02010000000000000000" pitchFamily="2" charset="0"/>
                <a:cs typeface="ADLaM Display" panose="02010000000000000000" pitchFamily="2" charset="0"/>
              </a:rPr>
              <a:t>Fundraising is still available!</a:t>
            </a:r>
          </a:p>
          <a:p>
            <a:pPr marL="342900" indent="-342900">
              <a:buFont typeface="Arial" panose="020B0604020202020204" pitchFamily="34" charset="0"/>
              <a:buChar char="•"/>
            </a:pPr>
            <a:r>
              <a:rPr lang="en-US" dirty="0">
                <a:latin typeface="ADLaM Display" panose="02010000000000000000" pitchFamily="2" charset="0"/>
                <a:ea typeface="ADLaM Display" panose="02010000000000000000" pitchFamily="2" charset="0"/>
                <a:cs typeface="ADLaM Display" panose="02010000000000000000" pitchFamily="2" charset="0"/>
              </a:rPr>
              <a:t>Pay online through the school store! </a:t>
            </a:r>
          </a:p>
          <a:p>
            <a:pPr marL="342900" indent="-342900">
              <a:buFont typeface="Arial" panose="020B0604020202020204" pitchFamily="34" charset="0"/>
              <a:buChar char="•"/>
            </a:pPr>
            <a:r>
              <a:rPr lang="en-US" dirty="0">
                <a:latin typeface="ADLaM Display" panose="02010000000000000000" pitchFamily="2" charset="0"/>
                <a:ea typeface="ADLaM Display" panose="02010000000000000000" pitchFamily="2" charset="0"/>
                <a:cs typeface="ADLaM Display" panose="02010000000000000000" pitchFamily="2" charset="0"/>
              </a:rPr>
              <a:t>Pay in the way that works best for your budget!</a:t>
            </a:r>
          </a:p>
          <a:p>
            <a:pPr marL="342900" indent="-342900">
              <a:buFont typeface="Arial" panose="020B0604020202020204" pitchFamily="34" charset="0"/>
              <a:buChar char="•"/>
            </a:pPr>
            <a:r>
              <a:rPr lang="en-US" dirty="0">
                <a:latin typeface="ADLaM Display" panose="02010000000000000000" pitchFamily="2" charset="0"/>
                <a:ea typeface="ADLaM Display" panose="02010000000000000000" pitchFamily="2" charset="0"/>
                <a:cs typeface="ADLaM Display" panose="02010000000000000000" pitchFamily="2" charset="0"/>
              </a:rPr>
              <a:t>Full amount due April 1</a:t>
            </a:r>
            <a:r>
              <a:rPr lang="en-US" baseline="30000" dirty="0">
                <a:latin typeface="ADLaM Display" panose="02010000000000000000" pitchFamily="2" charset="0"/>
                <a:ea typeface="ADLaM Display" panose="02010000000000000000" pitchFamily="2" charset="0"/>
                <a:cs typeface="ADLaM Display" panose="02010000000000000000" pitchFamily="2" charset="0"/>
              </a:rPr>
              <a:t>st</a:t>
            </a:r>
          </a:p>
        </p:txBody>
      </p:sp>
      <p:pic>
        <p:nvPicPr>
          <p:cNvPr id="7" name="Picture 6">
            <a:extLst>
              <a:ext uri="{FF2B5EF4-FFF2-40B4-BE49-F238E27FC236}">
                <a16:creationId xmlns:a16="http://schemas.microsoft.com/office/drawing/2014/main" id="{7D9C837C-D891-70CE-3738-CEB29C63EACA}"/>
              </a:ext>
            </a:extLst>
          </p:cNvPr>
          <p:cNvPicPr>
            <a:picLocks noChangeAspect="1"/>
          </p:cNvPicPr>
          <p:nvPr/>
        </p:nvPicPr>
        <p:blipFill>
          <a:blip r:embed="rId4">
            <a:extLst>
              <a:ext uri="{28A0092B-C50C-407E-A947-70E740481C1C}">
                <a14:useLocalDpi xmlns:a14="http://schemas.microsoft.com/office/drawing/2010/main" val="0"/>
              </a:ext>
            </a:extLst>
          </a:blip>
          <a:srcRect l="18996" t="15195" r="16396" b="14395"/>
          <a:stretch>
            <a:fillRect/>
          </a:stretch>
        </p:blipFill>
        <p:spPr>
          <a:xfrm>
            <a:off x="1420865" y="1996656"/>
            <a:ext cx="2397020" cy="2612231"/>
          </a:xfrm>
          <a:prstGeom prst="rect">
            <a:avLst/>
          </a:prstGeom>
        </p:spPr>
      </p:pic>
      <p:pic>
        <p:nvPicPr>
          <p:cNvPr id="9" name="Picture 8">
            <a:extLst>
              <a:ext uri="{FF2B5EF4-FFF2-40B4-BE49-F238E27FC236}">
                <a16:creationId xmlns:a16="http://schemas.microsoft.com/office/drawing/2014/main" id="{4EAA5FD6-D33E-44A4-F24C-C0AFCBB7AB08}"/>
              </a:ext>
            </a:extLst>
          </p:cNvPr>
          <p:cNvPicPr>
            <a:picLocks noChangeAspect="1"/>
          </p:cNvPicPr>
          <p:nvPr/>
        </p:nvPicPr>
        <p:blipFill>
          <a:blip r:embed="rId5" cstate="print">
            <a:extLst>
              <a:ext uri="{28A0092B-C50C-407E-A947-70E740481C1C}">
                <a14:useLocalDpi xmlns:a14="http://schemas.microsoft.com/office/drawing/2010/main" val="0"/>
              </a:ext>
            </a:extLst>
          </a:blip>
          <a:srcRect l="24687" t="5000" r="23672" b="9167"/>
          <a:stretch>
            <a:fillRect/>
          </a:stretch>
        </p:blipFill>
        <p:spPr>
          <a:xfrm>
            <a:off x="60534" y="4469608"/>
            <a:ext cx="2506185" cy="2343150"/>
          </a:xfrm>
          <a:prstGeom prst="rect">
            <a:avLst/>
          </a:prstGeom>
        </p:spPr>
      </p:pic>
      <p:pic>
        <p:nvPicPr>
          <p:cNvPr id="10" name="Picture 9" descr="A logo of a spartan helmet holding a coffee cup&#10;&#10;AI-generated content may be incorrect.">
            <a:extLst>
              <a:ext uri="{FF2B5EF4-FFF2-40B4-BE49-F238E27FC236}">
                <a16:creationId xmlns:a16="http://schemas.microsoft.com/office/drawing/2014/main" id="{2EA1174C-BE08-B20A-B90E-D196F18AFB34}"/>
              </a:ext>
            </a:extLst>
          </p:cNvPr>
          <p:cNvPicPr>
            <a:picLocks noChangeAspect="1"/>
          </p:cNvPicPr>
          <p:nvPr/>
        </p:nvPicPr>
        <p:blipFill>
          <a:blip r:embed="rId6"/>
          <a:stretch>
            <a:fillRect/>
          </a:stretch>
        </p:blipFill>
        <p:spPr>
          <a:xfrm>
            <a:off x="2682770" y="4493374"/>
            <a:ext cx="2507934" cy="2295618"/>
          </a:xfrm>
          <a:prstGeom prst="rect">
            <a:avLst/>
          </a:prstGeom>
        </p:spPr>
      </p:pic>
      <p:sp>
        <p:nvSpPr>
          <p:cNvPr id="12" name="TextBox 11">
            <a:extLst>
              <a:ext uri="{FF2B5EF4-FFF2-40B4-BE49-F238E27FC236}">
                <a16:creationId xmlns:a16="http://schemas.microsoft.com/office/drawing/2014/main" id="{8917244B-4987-C665-11B9-28339B935D87}"/>
              </a:ext>
            </a:extLst>
          </p:cNvPr>
          <p:cNvSpPr txBox="1"/>
          <p:nvPr/>
        </p:nvSpPr>
        <p:spPr>
          <a:xfrm>
            <a:off x="2996587" y="887276"/>
            <a:ext cx="875766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There is still room for additional students if you have not signed up!</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40490A05-7F46-111F-774C-53047FC2590F}"/>
              </a:ext>
            </a:extLst>
          </p:cNvPr>
          <p:cNvSpPr txBox="1"/>
          <p:nvPr/>
        </p:nvSpPr>
        <p:spPr>
          <a:xfrm>
            <a:off x="5745104" y="4526128"/>
            <a:ext cx="60944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Parents who are already registered with the school as volunteers are welcome to apply to serve as chaperones for this trip. If selected, chaperones will need to pay the full cost of $150. </a:t>
            </a:r>
          </a:p>
        </p:txBody>
      </p:sp>
      <p:sp>
        <p:nvSpPr>
          <p:cNvPr id="16" name="TextBox 15">
            <a:extLst>
              <a:ext uri="{FF2B5EF4-FFF2-40B4-BE49-F238E27FC236}">
                <a16:creationId xmlns:a16="http://schemas.microsoft.com/office/drawing/2014/main" id="{132EBD49-B16E-69B1-31EA-957936EA9C80}"/>
              </a:ext>
            </a:extLst>
          </p:cNvPr>
          <p:cNvSpPr txBox="1"/>
          <p:nvPr/>
        </p:nvSpPr>
        <p:spPr>
          <a:xfrm>
            <a:off x="5659777" y="6071480"/>
            <a:ext cx="609447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Trip Date: Tuesday, April 14</a:t>
            </a:r>
            <a:r>
              <a:rPr kumimoji="0" lang="en-US" sz="2800" b="1" i="0" u="none" strike="noStrike" kern="1200" cap="none" spc="0" normalizeH="0" baseline="3000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192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F064B-511B-55AB-8C8F-6FC06E632F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FBADC2-6F6A-941B-4321-AC027964C4B9}"/>
              </a:ext>
            </a:extLst>
          </p:cNvPr>
          <p:cNvPicPr>
            <a:picLocks noChangeAspect="1"/>
          </p:cNvPicPr>
          <p:nvPr/>
        </p:nvPicPr>
        <p:blipFill>
          <a:blip r:embed="rId2" cstate="print">
            <a:extLst>
              <a:ext uri="{28A0092B-C50C-407E-A947-70E740481C1C}">
                <a14:useLocalDpi xmlns:a14="http://schemas.microsoft.com/office/drawing/2010/main" val="0"/>
              </a:ext>
            </a:extLst>
          </a:blip>
          <a:srcRect l="4103" t="14965" r="4266" b="9507"/>
          <a:stretch>
            <a:fillRect/>
          </a:stretch>
        </p:blipFill>
        <p:spPr>
          <a:xfrm>
            <a:off x="5540232" y="4424989"/>
            <a:ext cx="3044984" cy="2043113"/>
          </a:xfrm>
          <a:prstGeom prst="rect">
            <a:avLst/>
          </a:prstGeom>
        </p:spPr>
      </p:pic>
      <p:sp>
        <p:nvSpPr>
          <p:cNvPr id="2" name="Title 1">
            <a:extLst>
              <a:ext uri="{FF2B5EF4-FFF2-40B4-BE49-F238E27FC236}">
                <a16:creationId xmlns:a16="http://schemas.microsoft.com/office/drawing/2014/main" id="{E3199FF6-6674-7042-A0AA-CBCF4AB20AE5}"/>
              </a:ext>
            </a:extLst>
          </p:cNvPr>
          <p:cNvSpPr>
            <a:spLocks noGrp="1"/>
          </p:cNvSpPr>
          <p:nvPr>
            <p:ph type="ctrTitle"/>
          </p:nvPr>
        </p:nvSpPr>
        <p:spPr>
          <a:xfrm>
            <a:off x="5540231" y="0"/>
            <a:ext cx="6537469" cy="2307926"/>
          </a:xfrm>
        </p:spPr>
        <p:txBody>
          <a:bodyPr>
            <a:normAutofit fontScale="90000"/>
          </a:bodyPr>
          <a:lstStyle/>
          <a:p>
            <a:r>
              <a:rPr lang="en-US" dirty="0"/>
              <a:t>GEAR UP Universal </a:t>
            </a:r>
            <a:r>
              <a:rPr lang="en-US" i="1" dirty="0"/>
              <a:t>Marketing is Universal </a:t>
            </a:r>
            <a:r>
              <a:rPr lang="en-US" dirty="0"/>
              <a:t>Attendees! </a:t>
            </a:r>
          </a:p>
        </p:txBody>
      </p:sp>
      <p:pic>
        <p:nvPicPr>
          <p:cNvPr id="7" name="Picture 6">
            <a:extLst>
              <a:ext uri="{FF2B5EF4-FFF2-40B4-BE49-F238E27FC236}">
                <a16:creationId xmlns:a16="http://schemas.microsoft.com/office/drawing/2014/main" id="{1625421F-1BBE-AF33-D9D0-A47F97084911}"/>
              </a:ext>
            </a:extLst>
          </p:cNvPr>
          <p:cNvPicPr>
            <a:picLocks noChangeAspect="1"/>
          </p:cNvPicPr>
          <p:nvPr/>
        </p:nvPicPr>
        <p:blipFill>
          <a:blip r:embed="rId3">
            <a:extLst>
              <a:ext uri="{28A0092B-C50C-407E-A947-70E740481C1C}">
                <a14:useLocalDpi xmlns:a14="http://schemas.microsoft.com/office/drawing/2010/main" val="0"/>
              </a:ext>
            </a:extLst>
          </a:blip>
          <a:srcRect l="18996" t="15195" r="16396" b="14395"/>
          <a:stretch>
            <a:fillRect/>
          </a:stretch>
        </p:blipFill>
        <p:spPr>
          <a:xfrm>
            <a:off x="2909548" y="4140431"/>
            <a:ext cx="2397020" cy="2612231"/>
          </a:xfrm>
          <a:prstGeom prst="rect">
            <a:avLst/>
          </a:prstGeom>
        </p:spPr>
      </p:pic>
      <p:pic>
        <p:nvPicPr>
          <p:cNvPr id="9" name="Picture 8">
            <a:extLst>
              <a:ext uri="{FF2B5EF4-FFF2-40B4-BE49-F238E27FC236}">
                <a16:creationId xmlns:a16="http://schemas.microsoft.com/office/drawing/2014/main" id="{A7813548-6C85-3C2F-6178-633341295185}"/>
              </a:ext>
            </a:extLst>
          </p:cNvPr>
          <p:cNvPicPr>
            <a:picLocks noChangeAspect="1"/>
          </p:cNvPicPr>
          <p:nvPr/>
        </p:nvPicPr>
        <p:blipFill>
          <a:blip r:embed="rId4" cstate="print">
            <a:extLst>
              <a:ext uri="{28A0092B-C50C-407E-A947-70E740481C1C}">
                <a14:useLocalDpi xmlns:a14="http://schemas.microsoft.com/office/drawing/2010/main" val="0"/>
              </a:ext>
            </a:extLst>
          </a:blip>
          <a:srcRect l="24687" t="5000" r="23672" b="9167"/>
          <a:stretch>
            <a:fillRect/>
          </a:stretch>
        </p:blipFill>
        <p:spPr>
          <a:xfrm>
            <a:off x="169699" y="4289634"/>
            <a:ext cx="2506185" cy="2343150"/>
          </a:xfrm>
          <a:prstGeom prst="rect">
            <a:avLst/>
          </a:prstGeom>
        </p:spPr>
      </p:pic>
      <p:pic>
        <p:nvPicPr>
          <p:cNvPr id="10" name="Picture 9" descr="A logo of a spartan helmet holding a coffee cup&#10;&#10;AI-generated content may be incorrect.">
            <a:extLst>
              <a:ext uri="{FF2B5EF4-FFF2-40B4-BE49-F238E27FC236}">
                <a16:creationId xmlns:a16="http://schemas.microsoft.com/office/drawing/2014/main" id="{4D7C0C94-72D0-E5F1-442F-CF6C837CC44B}"/>
              </a:ext>
            </a:extLst>
          </p:cNvPr>
          <p:cNvPicPr>
            <a:picLocks noChangeAspect="1"/>
          </p:cNvPicPr>
          <p:nvPr/>
        </p:nvPicPr>
        <p:blipFill>
          <a:blip r:embed="rId5"/>
          <a:stretch>
            <a:fillRect/>
          </a:stretch>
        </p:blipFill>
        <p:spPr>
          <a:xfrm>
            <a:off x="9126178" y="3920052"/>
            <a:ext cx="2831552" cy="2591839"/>
          </a:xfrm>
          <a:prstGeom prst="rect">
            <a:avLst/>
          </a:prstGeom>
        </p:spPr>
      </p:pic>
      <p:sp>
        <p:nvSpPr>
          <p:cNvPr id="8" name="TextBox 7">
            <a:extLst>
              <a:ext uri="{FF2B5EF4-FFF2-40B4-BE49-F238E27FC236}">
                <a16:creationId xmlns:a16="http://schemas.microsoft.com/office/drawing/2014/main" id="{43DB7FFB-8228-2DA7-132D-A1550B8EDE75}"/>
              </a:ext>
            </a:extLst>
          </p:cNvPr>
          <p:cNvSpPr txBox="1"/>
          <p:nvPr/>
        </p:nvSpPr>
        <p:spPr>
          <a:xfrm>
            <a:off x="3766231" y="2351782"/>
            <a:ext cx="81914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MANDATORY Meeting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Wednesday March 11</a:t>
            </a:r>
            <a:r>
              <a:rPr kumimoji="0" lang="en-US" sz="3200" b="0" i="0" u="none" strike="noStrike" kern="1200" cap="none" spc="0" normalizeH="0" baseline="30000" noProof="0" dirty="0">
                <a:ln>
                  <a:noFill/>
                </a:ln>
                <a:solidFill>
                  <a:prstClr val="black"/>
                </a:solidFill>
                <a:effectLst/>
                <a:highlight>
                  <a:srgbClr val="FFFF00"/>
                </a:highlight>
                <a:uLnTx/>
                <a:uFillTx/>
                <a:latin typeface="Aptos" panose="02110004020202020204"/>
                <a:ea typeface="+mn-ea"/>
                <a:cs typeface="+mn-cs"/>
              </a:rPr>
              <a:t>th</a:t>
            </a:r>
            <a:r>
              <a:rPr kumimoji="0" lang="en-US" sz="32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 Noon – 134A</a:t>
            </a:r>
          </a:p>
        </p:txBody>
      </p:sp>
      <p:pic>
        <p:nvPicPr>
          <p:cNvPr id="1034" name="Picture 10" descr="Paying Attention GIFs - Find &amp; Share on GIPHY">
            <a:extLst>
              <a:ext uri="{FF2B5EF4-FFF2-40B4-BE49-F238E27FC236}">
                <a16:creationId xmlns:a16="http://schemas.microsoft.com/office/drawing/2014/main" id="{044820C8-46C7-19A6-74A5-F08C4A32E6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91" y="225216"/>
            <a:ext cx="3406384" cy="340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418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97771B-F19C-5B1E-9F85-E1E6403267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7236" y="0"/>
            <a:ext cx="4437529" cy="6858000"/>
          </a:xfrm>
          <a:prstGeom prst="rect">
            <a:avLst/>
          </a:prstGeom>
        </p:spPr>
      </p:pic>
    </p:spTree>
    <p:extLst>
      <p:ext uri="{BB962C8B-B14F-4D97-AF65-F5344CB8AC3E}">
        <p14:creationId xmlns:p14="http://schemas.microsoft.com/office/powerpoint/2010/main" val="1640587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4C94-4C75-DDC9-9ABE-1399145B06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2909EA-C66D-399B-BE6C-A57927E4FDA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CB2BFD4-D417-5079-A94D-040C198A3EE1}"/>
              </a:ext>
            </a:extLst>
          </p:cNvPr>
          <p:cNvPicPr>
            <a:picLocks noChangeAspect="1"/>
          </p:cNvPicPr>
          <p:nvPr/>
        </p:nvPicPr>
        <p:blipFill>
          <a:blip r:embed="rId2"/>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3104458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and white rectangular sign&#10;&#10;AI-generated content may be incorrect.">
            <a:extLst>
              <a:ext uri="{FF2B5EF4-FFF2-40B4-BE49-F238E27FC236}">
                <a16:creationId xmlns:a16="http://schemas.microsoft.com/office/drawing/2014/main" id="{26E15EB0-275F-5A06-91DD-23EA36924C1F}"/>
              </a:ext>
            </a:extLst>
          </p:cNvPr>
          <p:cNvPicPr>
            <a:picLocks noChangeAspect="1"/>
          </p:cNvPicPr>
          <p:nvPr/>
        </p:nvPicPr>
        <p:blipFill>
          <a:blip r:embed="rId2"/>
          <a:stretch>
            <a:fillRect/>
          </a:stretch>
        </p:blipFill>
        <p:spPr>
          <a:xfrm>
            <a:off x="2673" y="4647"/>
            <a:ext cx="12344631" cy="6867292"/>
          </a:xfrm>
          <a:prstGeom prst="rect">
            <a:avLst/>
          </a:prstGeom>
        </p:spPr>
      </p:pic>
    </p:spTree>
    <p:extLst>
      <p:ext uri="{BB962C8B-B14F-4D97-AF65-F5344CB8AC3E}">
        <p14:creationId xmlns:p14="http://schemas.microsoft.com/office/powerpoint/2010/main" val="2974879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3CF0-9135-A8DF-58C9-57456DDA15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2709CA-BDA7-F58A-8118-23699A9DA1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24BA20-5F1F-EA4F-A1A2-DA0E0A7B1569}"/>
              </a:ext>
            </a:extLst>
          </p:cNvPr>
          <p:cNvPicPr>
            <a:picLocks noChangeAspect="1"/>
          </p:cNvPicPr>
          <p:nvPr/>
        </p:nvPicPr>
        <p:blipFill>
          <a:blip r:embed="rId2"/>
          <a:stretch>
            <a:fillRect/>
          </a:stretch>
        </p:blipFill>
        <p:spPr>
          <a:xfrm>
            <a:off x="0" y="6350"/>
            <a:ext cx="12192000" cy="6845300"/>
          </a:xfrm>
          <a:prstGeom prst="rect">
            <a:avLst/>
          </a:prstGeom>
        </p:spPr>
      </p:pic>
    </p:spTree>
    <p:extLst>
      <p:ext uri="{BB962C8B-B14F-4D97-AF65-F5344CB8AC3E}">
        <p14:creationId xmlns:p14="http://schemas.microsoft.com/office/powerpoint/2010/main" val="69691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91E42-7060-1878-CA19-0F16B46C62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FE8376-4777-3126-BC84-4249CF59B16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E5493B-E514-9C6F-57A0-EAD0633BBEE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36389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B5BC-3971-77E3-022A-197E427C38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A4E1CE-17D9-A645-0788-F72C6E4E7C1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5B352D1-E40F-56F1-3364-E45D69CAF646}"/>
              </a:ext>
            </a:extLst>
          </p:cNvPr>
          <p:cNvPicPr>
            <a:picLocks noChangeAspect="1"/>
          </p:cNvPicPr>
          <p:nvPr/>
        </p:nvPicPr>
        <p:blipFill>
          <a:blip r:embed="rId2"/>
          <a:stretch>
            <a:fillRect/>
          </a:stretch>
        </p:blipFill>
        <p:spPr>
          <a:xfrm>
            <a:off x="0" y="0"/>
            <a:ext cx="12122849" cy="6858000"/>
          </a:xfrm>
          <a:prstGeom prst="rect">
            <a:avLst/>
          </a:prstGeom>
        </p:spPr>
      </p:pic>
    </p:spTree>
    <p:extLst>
      <p:ext uri="{BB962C8B-B14F-4D97-AF65-F5344CB8AC3E}">
        <p14:creationId xmlns:p14="http://schemas.microsoft.com/office/powerpoint/2010/main" val="382265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5820888B-4EA5-E0E8-6D52-7733E1E77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itle 3">
            <a:extLst>
              <a:ext uri="{FF2B5EF4-FFF2-40B4-BE49-F238E27FC236}">
                <a16:creationId xmlns:a16="http://schemas.microsoft.com/office/drawing/2014/main" id="{A8DAD550-095F-E140-21FE-7180F54C956D}"/>
              </a:ext>
            </a:extLst>
          </p:cNvPr>
          <p:cNvSpPr>
            <a:spLocks noGrp="1"/>
          </p:cNvSpPr>
          <p:nvPr>
            <p:ph type="ctrTitle"/>
          </p:nvPr>
        </p:nvSpPr>
        <p:spPr>
          <a:xfrm>
            <a:off x="521208" y="978408"/>
            <a:ext cx="3397649" cy="3303764"/>
          </a:xfrm>
        </p:spPr>
        <p:txBody>
          <a:bodyPr anchor="t">
            <a:normAutofit fontScale="90000"/>
          </a:bodyPr>
          <a:lstStyle/>
          <a:p>
            <a:r>
              <a:rPr lang="en-US" sz="2700"/>
              <a:t>Somerset Spelling Bee!</a:t>
            </a:r>
            <a:br>
              <a:rPr lang="en-US" sz="2700"/>
            </a:br>
            <a:r>
              <a:rPr lang="en-US" sz="3100">
                <a:highlight>
                  <a:srgbClr val="FFFF00"/>
                </a:highlight>
              </a:rPr>
              <a:t>Come see Wiley in room 230!</a:t>
            </a:r>
            <a:br>
              <a:rPr lang="en-US" sz="3100">
                <a:highlight>
                  <a:srgbClr val="FFFF00"/>
                </a:highlight>
              </a:rPr>
            </a:br>
            <a:r>
              <a:rPr lang="en-US" sz="3100">
                <a:highlight>
                  <a:srgbClr val="00FFFF"/>
                </a:highlight>
              </a:rPr>
              <a:t>WE NEED SPELLERS! Come get a list to practice! </a:t>
            </a:r>
          </a:p>
        </p:txBody>
      </p:sp>
      <p:sp>
        <p:nvSpPr>
          <p:cNvPr id="5" name="Subtitle 4">
            <a:extLst>
              <a:ext uri="{FF2B5EF4-FFF2-40B4-BE49-F238E27FC236}">
                <a16:creationId xmlns:a16="http://schemas.microsoft.com/office/drawing/2014/main" id="{702304D8-CB10-9CF7-7B88-FF836791C19C}"/>
              </a:ext>
            </a:extLst>
          </p:cNvPr>
          <p:cNvSpPr>
            <a:spLocks noGrp="1"/>
          </p:cNvSpPr>
          <p:nvPr>
            <p:ph type="subTitle" idx="1"/>
          </p:nvPr>
        </p:nvSpPr>
        <p:spPr>
          <a:xfrm>
            <a:off x="521208" y="4354633"/>
            <a:ext cx="3397649" cy="1706533"/>
          </a:xfrm>
        </p:spPr>
        <p:txBody>
          <a:bodyPr anchor="t">
            <a:normAutofit lnSpcReduction="10000"/>
          </a:bodyPr>
          <a:lstStyle/>
          <a:p>
            <a:pPr>
              <a:lnSpc>
                <a:spcPct val="90000"/>
              </a:lnSpc>
            </a:pPr>
            <a:r>
              <a:rPr lang="en-US" sz="3200" b="1">
                <a:solidFill>
                  <a:srgbClr val="FF0000"/>
                </a:solidFill>
              </a:rPr>
              <a:t>THE BEE will be moved to early March! Date to come! </a:t>
            </a:r>
          </a:p>
          <a:p>
            <a:pPr>
              <a:lnSpc>
                <a:spcPct val="90000"/>
              </a:lnSpc>
            </a:pPr>
            <a:endParaRPr lang="en-US" sz="1900" b="1"/>
          </a:p>
          <a:p>
            <a:pPr>
              <a:lnSpc>
                <a:spcPct val="90000"/>
              </a:lnSpc>
            </a:pPr>
            <a:endParaRPr lang="en-US" sz="1900"/>
          </a:p>
        </p:txBody>
      </p:sp>
      <p:sp>
        <p:nvSpPr>
          <p:cNvPr id="1033" name="Freeform: Shape 1032">
            <a:extLst>
              <a:ext uri="{FF2B5EF4-FFF2-40B4-BE49-F238E27FC236}">
                <a16:creationId xmlns:a16="http://schemas.microsoft.com/office/drawing/2014/main" id="{06B5A8BF-0680-F9A7-27B1-3971EC9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1026" name="Picture 2" descr="Spelling Bee Архиви - U.S. Embassy in ...">
            <a:extLst>
              <a:ext uri="{FF2B5EF4-FFF2-40B4-BE49-F238E27FC236}">
                <a16:creationId xmlns:a16="http://schemas.microsoft.com/office/drawing/2014/main" id="{2BD6A6DC-9D83-F7EC-48CA-AAC2B97B66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19154" y="965741"/>
            <a:ext cx="7551931" cy="453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608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srgbClr val="FFFFFF"/>
              </a:solidFill>
              <a:latin typeface="Gill Sans Nova"/>
              <a:sym typeface="Arial"/>
            </a:endParaRPr>
          </a:p>
        </p:txBody>
      </p:sp>
      <p:sp>
        <p:nvSpPr>
          <p:cNvPr id="2" name="Title 1">
            <a:extLst>
              <a:ext uri="{FF2B5EF4-FFF2-40B4-BE49-F238E27FC236}">
                <a16:creationId xmlns:a16="http://schemas.microsoft.com/office/drawing/2014/main" id="{9613EBCB-D30D-9FDC-5D3C-99034C219A2E}"/>
              </a:ext>
            </a:extLst>
          </p:cNvPr>
          <p:cNvSpPr>
            <a:spLocks noGrp="1"/>
          </p:cNvSpPr>
          <p:nvPr>
            <p:ph type="ctrTitle"/>
          </p:nvPr>
        </p:nvSpPr>
        <p:spPr>
          <a:xfrm>
            <a:off x="1519749" y="899107"/>
            <a:ext cx="2871531" cy="1465074"/>
          </a:xfrm>
        </p:spPr>
        <p:txBody>
          <a:bodyPr anchor="t">
            <a:normAutofit/>
          </a:bodyPr>
          <a:lstStyle/>
          <a:p>
            <a:pPr algn="r"/>
            <a:r>
              <a:rPr lang="en-US" sz="4219">
                <a:solidFill>
                  <a:schemeClr val="bg1"/>
                </a:solidFill>
              </a:rPr>
              <a:t>Middle School</a:t>
            </a:r>
          </a:p>
        </p:txBody>
      </p:sp>
      <p:sp>
        <p:nvSpPr>
          <p:cNvPr id="3" name="Subtitle 2">
            <a:extLst>
              <a:ext uri="{FF2B5EF4-FFF2-40B4-BE49-F238E27FC236}">
                <a16:creationId xmlns:a16="http://schemas.microsoft.com/office/drawing/2014/main" id="{511E15DD-F04E-185B-CC5F-3962C913EF1E}"/>
              </a:ext>
            </a:extLst>
          </p:cNvPr>
          <p:cNvSpPr>
            <a:spLocks noGrp="1"/>
          </p:cNvSpPr>
          <p:nvPr>
            <p:ph type="subTitle" idx="1"/>
          </p:nvPr>
        </p:nvSpPr>
        <p:spPr>
          <a:xfrm>
            <a:off x="5828018" y="5180834"/>
            <a:ext cx="4510584" cy="1336223"/>
          </a:xfrm>
        </p:spPr>
        <p:txBody>
          <a:bodyPr vert="horz" lIns="64294" tIns="32147" rIns="64294" bIns="32147" rtlCol="0" anchor="t">
            <a:noAutofit/>
          </a:bodyPr>
          <a:lstStyle/>
          <a:p>
            <a:pPr algn="r"/>
            <a:r>
              <a:rPr lang="en-US" sz="1687">
                <a:solidFill>
                  <a:schemeClr val="bg1"/>
                </a:solidFill>
              </a:rPr>
              <a:t>Tickets on sale starting Monday February 23rd  </a:t>
            </a:r>
            <a:endParaRPr lang="en-US" sz="1969">
              <a:solidFill>
                <a:schemeClr val="bg1"/>
              </a:solidFill>
              <a:highlight>
                <a:srgbClr val="000000"/>
              </a:highlight>
            </a:endParaRPr>
          </a:p>
          <a:p>
            <a:pPr algn="r"/>
            <a:r>
              <a:rPr lang="en-US" sz="1969" i="1">
                <a:solidFill>
                  <a:schemeClr val="bg1"/>
                </a:solidFill>
                <a:highlight>
                  <a:srgbClr val="000000"/>
                </a:highlight>
              </a:rPr>
              <a:t>Friday February 27</a:t>
            </a:r>
            <a:r>
              <a:rPr lang="en-US" sz="1969" i="1" baseline="30000">
                <a:solidFill>
                  <a:schemeClr val="bg1"/>
                </a:solidFill>
                <a:highlight>
                  <a:srgbClr val="000000"/>
                </a:highlight>
              </a:rPr>
              <a:t>th</a:t>
            </a:r>
            <a:r>
              <a:rPr lang="en-US" sz="1969" i="1">
                <a:solidFill>
                  <a:schemeClr val="bg1"/>
                </a:solidFill>
                <a:highlight>
                  <a:srgbClr val="000000"/>
                </a:highlight>
              </a:rPr>
              <a:t> 8pm to 12 midnight   </a:t>
            </a:r>
          </a:p>
        </p:txBody>
      </p:sp>
      <p:sp>
        <p:nvSpPr>
          <p:cNvPr id="2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58026" y="1807548"/>
            <a:ext cx="104278" cy="10427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pPr defTabSz="685797"/>
            <a:endParaRPr lang="en-US" sz="1350">
              <a:solidFill>
                <a:srgbClr val="000000"/>
              </a:solidFill>
              <a:latin typeface="Gill Sans Nova"/>
              <a:cs typeface="Arial"/>
              <a:sym typeface="Arial"/>
            </a:endParaRPr>
          </a:p>
        </p:txBody>
      </p:sp>
      <p:cxnSp>
        <p:nvCxnSpPr>
          <p:cNvPr id="29" name="Straight Connector 2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492" y="2049276"/>
            <a:ext cx="0" cy="3944815"/>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AE9D2DF-E840-41D6-8333-E04DC83D317D}"/>
              </a:ext>
            </a:extLst>
          </p:cNvPr>
          <p:cNvPicPr>
            <a:picLocks noChangeAspect="1"/>
          </p:cNvPicPr>
          <p:nvPr/>
        </p:nvPicPr>
        <p:blipFill>
          <a:blip r:embed="rId2"/>
          <a:stretch>
            <a:fillRect/>
          </a:stretch>
        </p:blipFill>
        <p:spPr>
          <a:xfrm>
            <a:off x="1519749" y="2033539"/>
            <a:ext cx="4570583" cy="2607345"/>
          </a:xfrm>
          <a:prstGeom prst="rect">
            <a:avLst/>
          </a:prstGeom>
        </p:spPr>
      </p:pic>
      <p:sp>
        <p:nvSpPr>
          <p:cNvPr id="3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38602" y="2101737"/>
            <a:ext cx="95785" cy="95785"/>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defTabSz="685797"/>
            <a:endParaRPr lang="en-US" sz="1350">
              <a:solidFill>
                <a:srgbClr val="000000"/>
              </a:solidFill>
              <a:latin typeface="Gill Sans Nova"/>
              <a:cs typeface="Arial"/>
              <a:sym typeface="Arial"/>
            </a:endParaRPr>
          </a:p>
        </p:txBody>
      </p:sp>
      <p:sp>
        <p:nvSpPr>
          <p:cNvPr id="7" name="TextBox 6">
            <a:extLst>
              <a:ext uri="{FF2B5EF4-FFF2-40B4-BE49-F238E27FC236}">
                <a16:creationId xmlns:a16="http://schemas.microsoft.com/office/drawing/2014/main" id="{FADD0FAE-B5E5-6328-74DE-1C29F55A4296}"/>
              </a:ext>
            </a:extLst>
          </p:cNvPr>
          <p:cNvSpPr txBox="1"/>
          <p:nvPr/>
        </p:nvSpPr>
        <p:spPr>
          <a:xfrm>
            <a:off x="8186370" y="1889329"/>
            <a:ext cx="1928812" cy="216374"/>
          </a:xfrm>
          <a:prstGeom prst="rect">
            <a:avLst/>
          </a:prstGeom>
          <a:noFill/>
        </p:spPr>
        <p:txBody>
          <a:bodyPr rot="0" spcFirstLastPara="0" vertOverflow="overflow" horzOverflow="overflow" vert="horz" wrap="square" lIns="64294" tIns="32147" rIns="64294" bIns="32147" numCol="1" spcCol="0" rtlCol="0" fromWordArt="0" anchor="t" anchorCtr="0" forceAA="0" compatLnSpc="1">
            <a:prstTxWarp prst="textNoShape">
              <a:avLst/>
            </a:prstTxWarp>
            <a:spAutoFit/>
          </a:bodyPr>
          <a:lstStyle/>
          <a:p>
            <a:pPr defTabSz="642915"/>
            <a:endParaRPr lang="en-US" sz="984"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B30810E8-7699-D1CC-C9AC-6DCD038C4178}"/>
              </a:ext>
            </a:extLst>
          </p:cNvPr>
          <p:cNvSpPr txBox="1"/>
          <p:nvPr/>
        </p:nvSpPr>
        <p:spPr>
          <a:xfrm>
            <a:off x="6196617" y="1183316"/>
            <a:ext cx="3803263" cy="3701045"/>
          </a:xfrm>
          <a:prstGeom prst="rect">
            <a:avLst/>
          </a:prstGeom>
          <a:noFill/>
        </p:spPr>
        <p:txBody>
          <a:bodyPr rot="0" spcFirstLastPara="0" vertOverflow="overflow" horzOverflow="overflow" vert="horz" wrap="square" lIns="64294" tIns="32147" rIns="64294" bIns="32147" numCol="1" spcCol="0" rtlCol="0" fromWordArt="0" anchor="t" anchorCtr="0" forceAA="0" compatLnSpc="1">
            <a:prstTxWarp prst="textNoShape">
              <a:avLst/>
            </a:prstTxWarp>
            <a:spAutoFit/>
          </a:bodyPr>
          <a:lstStyle/>
          <a:p>
            <a:pPr marL="200911" indent="-200911" defTabSz="642915">
              <a:buFont typeface="Arial"/>
              <a:buChar char="•"/>
            </a:pPr>
            <a:r>
              <a:rPr lang="en-US" sz="1969" b="1" kern="0">
                <a:solidFill>
                  <a:srgbClr val="000000"/>
                </a:solidFill>
                <a:latin typeface="Arial"/>
                <a:cs typeface="Arial"/>
                <a:sym typeface="Arial"/>
              </a:rPr>
              <a:t>The cost is $15 in advance, $25 at the door</a:t>
            </a:r>
          </a:p>
          <a:p>
            <a:pPr marL="200911" indent="-200911" defTabSz="642915">
              <a:buFont typeface="Arial"/>
              <a:buChar char="•"/>
            </a:pPr>
            <a:r>
              <a:rPr lang="en-US" sz="1969" b="1" kern="0">
                <a:solidFill>
                  <a:srgbClr val="000000"/>
                </a:solidFill>
                <a:latin typeface="Arial"/>
                <a:cs typeface="Arial"/>
                <a:sym typeface="Arial"/>
              </a:rPr>
              <a:t>Tickets will be sold Online via School Store</a:t>
            </a:r>
          </a:p>
          <a:p>
            <a:pPr defTabSz="642915"/>
            <a:endParaRPr lang="en-US" sz="1969" b="1" kern="0">
              <a:solidFill>
                <a:srgbClr val="000000"/>
              </a:solidFill>
              <a:latin typeface="Arial"/>
              <a:cs typeface="Arial"/>
              <a:sym typeface="Arial"/>
            </a:endParaRPr>
          </a:p>
          <a:p>
            <a:pPr marL="200911" indent="-200911" defTabSz="642915">
              <a:buFont typeface="Arial"/>
              <a:buChar char="•"/>
            </a:pPr>
            <a:r>
              <a:rPr lang="en-US" sz="1687" b="1" i="1" kern="0">
                <a:solidFill>
                  <a:srgbClr val="000000"/>
                </a:solidFill>
                <a:latin typeface="Arial"/>
                <a:cs typeface="Arial"/>
                <a:sym typeface="Arial"/>
              </a:rPr>
              <a:t> somersetcollegeprep.org</a:t>
            </a:r>
          </a:p>
          <a:p>
            <a:pPr marL="200911" indent="-200911" defTabSz="642915">
              <a:buFont typeface="Arial"/>
              <a:buChar char="•"/>
            </a:pPr>
            <a:endParaRPr lang="en-US" sz="1687" b="1" kern="0">
              <a:solidFill>
                <a:srgbClr val="000000"/>
              </a:solidFill>
              <a:latin typeface="Arial"/>
              <a:cs typeface="Arial"/>
              <a:sym typeface="Arial"/>
            </a:endParaRPr>
          </a:p>
          <a:p>
            <a:pPr marL="200911" indent="-200911" defTabSz="642915">
              <a:buFont typeface="Arial"/>
              <a:buChar char="•"/>
            </a:pPr>
            <a:r>
              <a:rPr lang="en-US" sz="1969" b="1" kern="0">
                <a:solidFill>
                  <a:srgbClr val="000000"/>
                </a:solidFill>
                <a:latin typeface="Arial"/>
                <a:cs typeface="Arial"/>
                <a:sym typeface="Arial"/>
              </a:rPr>
              <a:t>Permission slips are available in the front office  </a:t>
            </a:r>
          </a:p>
          <a:p>
            <a:pPr marL="200911" indent="-200911" defTabSz="642915">
              <a:buFont typeface="Arial"/>
              <a:buChar char="•"/>
            </a:pPr>
            <a:r>
              <a:rPr lang="en-US" sz="1969" b="1" kern="0">
                <a:solidFill>
                  <a:srgbClr val="000000"/>
                </a:solidFill>
                <a:latin typeface="Arial"/>
                <a:cs typeface="Arial"/>
                <a:sym typeface="Arial"/>
              </a:rPr>
              <a:t>Questions </a:t>
            </a:r>
          </a:p>
          <a:p>
            <a:pPr defTabSz="642915"/>
            <a:r>
              <a:rPr lang="en-US" sz="1969" b="1" kern="0">
                <a:solidFill>
                  <a:srgbClr val="000000"/>
                </a:solidFill>
                <a:latin typeface="Arial"/>
                <a:cs typeface="Arial"/>
                <a:sym typeface="Arial"/>
              </a:rPr>
              <a:t>   See Mr. Horne</a:t>
            </a:r>
          </a:p>
          <a:p>
            <a:pPr marL="200911" indent="-200911" defTabSz="642915">
              <a:buFont typeface="Arial"/>
              <a:buChar char="•"/>
            </a:pPr>
            <a:endParaRPr lang="en-US" sz="1266" kern="0">
              <a:solidFill>
                <a:srgbClr val="000000"/>
              </a:solidFill>
              <a:highlight>
                <a:srgbClr val="FF0000"/>
              </a:highlight>
              <a:latin typeface="Arial"/>
              <a:cs typeface="Arial"/>
              <a:sym typeface="Arial"/>
            </a:endParaRPr>
          </a:p>
          <a:p>
            <a:pPr marL="200911" indent="-200911" defTabSz="642915">
              <a:buFont typeface="Arial"/>
              <a:buChar char="•"/>
            </a:pPr>
            <a:endParaRPr lang="en-US" sz="1266"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A7D07F6A-7EB9-E9AA-A45D-735F4BD7A3B0}"/>
              </a:ext>
            </a:extLst>
          </p:cNvPr>
          <p:cNvSpPr txBox="1"/>
          <p:nvPr/>
        </p:nvSpPr>
        <p:spPr>
          <a:xfrm>
            <a:off x="2006203" y="4875609"/>
            <a:ext cx="3390672" cy="351956"/>
          </a:xfrm>
          <a:prstGeom prst="rect">
            <a:avLst/>
          </a:prstGeom>
          <a:noFill/>
        </p:spPr>
        <p:txBody>
          <a:bodyPr wrap="none" rtlCol="0">
            <a:spAutoFit/>
          </a:bodyPr>
          <a:lstStyle/>
          <a:p>
            <a:pPr defTabSz="642915"/>
            <a:r>
              <a:rPr lang="en-US" sz="1687" b="1" i="1" kern="0">
                <a:solidFill>
                  <a:srgbClr val="000000"/>
                </a:solidFill>
                <a:latin typeface="Arial"/>
                <a:cs typeface="Arial"/>
                <a:sym typeface="Arial"/>
              </a:rPr>
              <a:t>Enjoy a night of fun on campus</a:t>
            </a:r>
          </a:p>
        </p:txBody>
      </p:sp>
    </p:spTree>
    <p:extLst>
      <p:ext uri="{BB962C8B-B14F-4D97-AF65-F5344CB8AC3E}">
        <p14:creationId xmlns:p14="http://schemas.microsoft.com/office/powerpoint/2010/main" val="3100345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955B3A-C08D-43E6-ABEF-A4F616FB6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1" name="Rectangle 10">
            <a:extLst>
              <a:ext uri="{FF2B5EF4-FFF2-40B4-BE49-F238E27FC236}">
                <a16:creationId xmlns:a16="http://schemas.microsoft.com/office/drawing/2014/main" id="{C719694A-8B4E-4127-9C08-9B8F39B6F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3" name="Rectangle 12">
            <a:extLst>
              <a:ext uri="{FF2B5EF4-FFF2-40B4-BE49-F238E27FC236}">
                <a16:creationId xmlns:a16="http://schemas.microsoft.com/office/drawing/2014/main" id="{52D36E6B-D7EF-409B-B48D-1628C06EE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2" name="Title 1">
            <a:extLst>
              <a:ext uri="{FF2B5EF4-FFF2-40B4-BE49-F238E27FC236}">
                <a16:creationId xmlns:a16="http://schemas.microsoft.com/office/drawing/2014/main" id="{109CB662-5B0F-9E94-F442-336AE2FDF8D6}"/>
              </a:ext>
            </a:extLst>
          </p:cNvPr>
          <p:cNvSpPr>
            <a:spLocks noGrp="1"/>
          </p:cNvSpPr>
          <p:nvPr>
            <p:ph type="ctrTitle"/>
          </p:nvPr>
        </p:nvSpPr>
        <p:spPr>
          <a:xfrm>
            <a:off x="422899" y="3854831"/>
            <a:ext cx="5278995" cy="2156581"/>
          </a:xfrm>
        </p:spPr>
        <p:txBody>
          <a:bodyPr anchor="t">
            <a:normAutofit/>
          </a:bodyPr>
          <a:lstStyle/>
          <a:p>
            <a:pPr algn="l"/>
            <a:r>
              <a:rPr lang="en-US" sz="4800"/>
              <a:t>2026-2027 Course Selection Forms are Now in your Email</a:t>
            </a:r>
          </a:p>
        </p:txBody>
      </p:sp>
      <p:sp>
        <p:nvSpPr>
          <p:cNvPr id="3" name="Subtitle 2">
            <a:extLst>
              <a:ext uri="{FF2B5EF4-FFF2-40B4-BE49-F238E27FC236}">
                <a16:creationId xmlns:a16="http://schemas.microsoft.com/office/drawing/2014/main" id="{60736EFA-47B8-6E07-882E-290FDA194E50}"/>
              </a:ext>
            </a:extLst>
          </p:cNvPr>
          <p:cNvSpPr>
            <a:spLocks noGrp="1"/>
          </p:cNvSpPr>
          <p:nvPr>
            <p:ph type="subTitle" idx="1"/>
          </p:nvPr>
        </p:nvSpPr>
        <p:spPr>
          <a:xfrm>
            <a:off x="6156182" y="3854831"/>
            <a:ext cx="4700133" cy="973202"/>
          </a:xfrm>
        </p:spPr>
        <p:style>
          <a:lnRef idx="2">
            <a:schemeClr val="dk1"/>
          </a:lnRef>
          <a:fillRef idx="1">
            <a:schemeClr val="lt1"/>
          </a:fillRef>
          <a:effectRef idx="0">
            <a:schemeClr val="dk1"/>
          </a:effectRef>
          <a:fontRef idx="minor">
            <a:schemeClr val="dk1"/>
          </a:fontRef>
        </p:style>
        <p:txBody>
          <a:bodyPr anchor="t">
            <a:normAutofit/>
          </a:bodyPr>
          <a:lstStyle/>
          <a:p>
            <a:pPr algn="l"/>
            <a:r>
              <a:rPr lang="en-US" sz="2200"/>
              <a:t>The links to submit your requests for next year are active through March 6th</a:t>
            </a:r>
          </a:p>
        </p:txBody>
      </p:sp>
      <p:sp>
        <p:nvSpPr>
          <p:cNvPr id="15" name="Rectangle 14">
            <a:extLst>
              <a:ext uri="{FF2B5EF4-FFF2-40B4-BE49-F238E27FC236}">
                <a16:creationId xmlns:a16="http://schemas.microsoft.com/office/drawing/2014/main" id="{816D2053-BB10-4615-A38D-86EEC0D86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422144" cy="3599020"/>
          </a:xfrm>
          <a:prstGeom prst="rect">
            <a:avLst/>
          </a:prstGeom>
          <a:solidFill>
            <a:srgbClr val="13D9FF">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pic>
        <p:nvPicPr>
          <p:cNvPr id="4" name="Picture 3" descr="Multicolored smoke gradient">
            <a:extLst>
              <a:ext uri="{FF2B5EF4-FFF2-40B4-BE49-F238E27FC236}">
                <a16:creationId xmlns:a16="http://schemas.microsoft.com/office/drawing/2014/main" id="{6FFE4343-914D-CD79-09CF-BE7AD4DE5A6C}"/>
              </a:ext>
            </a:extLst>
          </p:cNvPr>
          <p:cNvPicPr>
            <a:picLocks noChangeAspect="1"/>
          </p:cNvPicPr>
          <p:nvPr/>
        </p:nvPicPr>
        <p:blipFill>
          <a:blip r:embed="rId2"/>
          <a:srcRect t="25916" r="-1" b="25432"/>
          <a:stretch>
            <a:fillRect/>
          </a:stretch>
        </p:blipFill>
        <p:spPr>
          <a:xfrm>
            <a:off x="422145" y="10"/>
            <a:ext cx="11082529" cy="3599011"/>
          </a:xfrm>
          <a:prstGeom prst="rect">
            <a:avLst/>
          </a:prstGeom>
        </p:spPr>
      </p:pic>
      <p:cxnSp>
        <p:nvCxnSpPr>
          <p:cNvPr id="17" name="Straight Connector 16">
            <a:extLst>
              <a:ext uri="{FF2B5EF4-FFF2-40B4-BE49-F238E27FC236}">
                <a16:creationId xmlns:a16="http://schemas.microsoft.com/office/drawing/2014/main" id="{CF2CC60F-C99A-48C5-856F-3C79856E9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13D9FF"/>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A2ED1C-4B10-41E7-9BF6-7447B99B98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13D9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127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C641-DC86-F7EB-C480-FAEB1FB95B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83F72E-CECE-9995-3F24-83D06EC501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AF2D2D-633C-4A05-0724-77F69EA5CE51}"/>
              </a:ext>
            </a:extLst>
          </p:cNvPr>
          <p:cNvPicPr>
            <a:picLocks noChangeAspect="1"/>
          </p:cNvPicPr>
          <p:nvPr/>
        </p:nvPicPr>
        <p:blipFill>
          <a:blip r:embed="rId2"/>
          <a:stretch>
            <a:fillRect/>
          </a:stretch>
        </p:blipFill>
        <p:spPr>
          <a:xfrm>
            <a:off x="2400300" y="0"/>
            <a:ext cx="7672388" cy="6858000"/>
          </a:xfrm>
          <a:prstGeom prst="rect">
            <a:avLst/>
          </a:prstGeom>
        </p:spPr>
      </p:pic>
    </p:spTree>
    <p:extLst>
      <p:ext uri="{BB962C8B-B14F-4D97-AF65-F5344CB8AC3E}">
        <p14:creationId xmlns:p14="http://schemas.microsoft.com/office/powerpoint/2010/main" val="2207342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1B20-0326-5DBF-8262-B53D53482FDE}"/>
            </a:ext>
          </a:extLst>
        </p:cNvPr>
        <p:cNvGrpSpPr/>
        <p:nvPr/>
      </p:nvGrpSpPr>
      <p:grpSpPr>
        <a:xfrm>
          <a:off x="0" y="0"/>
          <a:ext cx="0" cy="0"/>
          <a:chOff x="0" y="0"/>
          <a:chExt cx="0" cy="0"/>
        </a:xfrm>
      </p:grpSpPr>
      <p:pic>
        <p:nvPicPr>
          <p:cNvPr id="2" name="Picture 1" descr="Stuart Composite Squadron | Civil Air ...">
            <a:extLst>
              <a:ext uri="{FF2B5EF4-FFF2-40B4-BE49-F238E27FC236}">
                <a16:creationId xmlns:a16="http://schemas.microsoft.com/office/drawing/2014/main" id="{FE396BD8-2398-9CA2-26FB-63D9E14A1461}"/>
              </a:ext>
            </a:extLst>
          </p:cNvPr>
          <p:cNvPicPr>
            <a:picLocks noChangeAspect="1"/>
          </p:cNvPicPr>
          <p:nvPr/>
        </p:nvPicPr>
        <p:blipFill>
          <a:blip r:embed="rId2"/>
          <a:stretch>
            <a:fillRect/>
          </a:stretch>
        </p:blipFill>
        <p:spPr>
          <a:xfrm>
            <a:off x="9701288" y="8844"/>
            <a:ext cx="2502558" cy="2516936"/>
          </a:xfrm>
          <a:prstGeom prst="rect">
            <a:avLst/>
          </a:prstGeom>
        </p:spPr>
      </p:pic>
      <p:pic>
        <p:nvPicPr>
          <p:cNvPr id="10" name="Picture 9" descr="No photo description available.">
            <a:extLst>
              <a:ext uri="{FF2B5EF4-FFF2-40B4-BE49-F238E27FC236}">
                <a16:creationId xmlns:a16="http://schemas.microsoft.com/office/drawing/2014/main" id="{CC159EEA-5519-146C-5E38-E008EFA80ACD}"/>
              </a:ext>
            </a:extLst>
          </p:cNvPr>
          <p:cNvPicPr>
            <a:picLocks noChangeAspect="1"/>
          </p:cNvPicPr>
          <p:nvPr/>
        </p:nvPicPr>
        <p:blipFill>
          <a:blip r:embed="rId3"/>
          <a:srcRect l="13002" t="16129" r="9132" b="17"/>
          <a:stretch>
            <a:fillRect/>
          </a:stretch>
        </p:blipFill>
        <p:spPr>
          <a:xfrm>
            <a:off x="-5802" y="4437991"/>
            <a:ext cx="3164750" cy="2414801"/>
          </a:xfrm>
          <a:prstGeom prst="rect">
            <a:avLst/>
          </a:prstGeom>
        </p:spPr>
      </p:pic>
      <p:sp>
        <p:nvSpPr>
          <p:cNvPr id="3" name="Subtitle 2">
            <a:extLst>
              <a:ext uri="{FF2B5EF4-FFF2-40B4-BE49-F238E27FC236}">
                <a16:creationId xmlns:a16="http://schemas.microsoft.com/office/drawing/2014/main" id="{CB171F12-BB19-1FDF-2392-3F8C5C2B2FCE}"/>
              </a:ext>
            </a:extLst>
          </p:cNvPr>
          <p:cNvSpPr>
            <a:spLocks noGrp="1"/>
          </p:cNvSpPr>
          <p:nvPr>
            <p:ph type="subTitle" idx="1"/>
          </p:nvPr>
        </p:nvSpPr>
        <p:spPr>
          <a:xfrm>
            <a:off x="2183938" y="3104938"/>
            <a:ext cx="9144000" cy="2389007"/>
          </a:xfrm>
        </p:spPr>
        <p:txBody>
          <a:bodyPr vert="horz" lIns="91440" tIns="45720" rIns="91440" bIns="45720" rtlCol="0" anchor="t">
            <a:normAutofit/>
          </a:bodyPr>
          <a:lstStyle/>
          <a:p>
            <a:r>
              <a:rPr lang="en-US"/>
              <a:t> </a:t>
            </a:r>
          </a:p>
        </p:txBody>
      </p:sp>
      <p:pic>
        <p:nvPicPr>
          <p:cNvPr id="7" name="Picture 6" descr="A plane in the sky&#10;&#10;AI-generated content may be incorrect.">
            <a:extLst>
              <a:ext uri="{FF2B5EF4-FFF2-40B4-BE49-F238E27FC236}">
                <a16:creationId xmlns:a16="http://schemas.microsoft.com/office/drawing/2014/main" id="{AC373FD4-4C9E-2662-B748-D470A308767C}"/>
              </a:ext>
            </a:extLst>
          </p:cNvPr>
          <p:cNvPicPr>
            <a:picLocks noChangeAspect="1"/>
          </p:cNvPicPr>
          <p:nvPr/>
        </p:nvPicPr>
        <p:blipFill>
          <a:blip r:embed="rId4">
            <a:extLst>
              <a:ext uri="{837473B0-CC2E-450A-ABE3-18F120FF3D39}">
                <a1611:picAttrSrcUrl xmlns:a1611="http://schemas.microsoft.com/office/drawing/2016/11/main" r:id="rId5"/>
              </a:ext>
            </a:extLst>
          </a:blip>
          <a:srcRect l="3379" t="7955" r="1935" b="5896"/>
          <a:stretch>
            <a:fillRect/>
          </a:stretch>
        </p:blipFill>
        <p:spPr>
          <a:xfrm>
            <a:off x="4083035" y="1709503"/>
            <a:ext cx="3990078" cy="2170831"/>
          </a:xfrm>
          <a:prstGeom prst="rect">
            <a:avLst/>
          </a:prstGeom>
        </p:spPr>
      </p:pic>
      <p:sp>
        <p:nvSpPr>
          <p:cNvPr id="4" name="TextBox 3">
            <a:extLst>
              <a:ext uri="{FF2B5EF4-FFF2-40B4-BE49-F238E27FC236}">
                <a16:creationId xmlns:a16="http://schemas.microsoft.com/office/drawing/2014/main" id="{9D1B480B-1F03-13ED-5CF0-F8FB7FA158A8}"/>
              </a:ext>
            </a:extLst>
          </p:cNvPr>
          <p:cNvSpPr txBox="1"/>
          <p:nvPr/>
        </p:nvSpPr>
        <p:spPr>
          <a:xfrm>
            <a:off x="2399632" y="320390"/>
            <a:ext cx="767138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Are you interested in                      </a:t>
            </a:r>
            <a:endPar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Aerospace</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Leadership,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or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Emergency Services</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t>
            </a:r>
            <a:endPar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Welcome to the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Civil Air Patrol!</a:t>
            </a:r>
          </a:p>
        </p:txBody>
      </p:sp>
      <p:sp>
        <p:nvSpPr>
          <p:cNvPr id="8" name="TextBox 7">
            <a:extLst>
              <a:ext uri="{FF2B5EF4-FFF2-40B4-BE49-F238E27FC236}">
                <a16:creationId xmlns:a16="http://schemas.microsoft.com/office/drawing/2014/main" id="{040E88A9-5F88-C965-52C5-2A3FEA875992}"/>
              </a:ext>
            </a:extLst>
          </p:cNvPr>
          <p:cNvSpPr txBox="1"/>
          <p:nvPr/>
        </p:nvSpPr>
        <p:spPr>
          <a:xfrm>
            <a:off x="3159946" y="4435057"/>
            <a:ext cx="541005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You are welcome to join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Tuesdays, 7:00 pm </a:t>
            </a:r>
            <a:endPar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IRSC Chastain Campus Building B</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 2400 SE Salerno Rd.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Stuart FL. 34997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9" name="Picture 8" descr="CAP_Vertical_AUX_sm_87DDA0092D5FE.jpeg (279×250)">
            <a:extLst>
              <a:ext uri="{FF2B5EF4-FFF2-40B4-BE49-F238E27FC236}">
                <a16:creationId xmlns:a16="http://schemas.microsoft.com/office/drawing/2014/main" id="{5096E1A2-200F-5866-4B17-F34570AE89D6}"/>
              </a:ext>
            </a:extLst>
          </p:cNvPr>
          <p:cNvPicPr>
            <a:picLocks noChangeAspect="1"/>
          </p:cNvPicPr>
          <p:nvPr/>
        </p:nvPicPr>
        <p:blipFill>
          <a:blip r:embed="rId6"/>
          <a:srcRect l="13934" t="9506" r="11574" b="6571"/>
          <a:stretch>
            <a:fillRect/>
          </a:stretch>
        </p:blipFill>
        <p:spPr>
          <a:xfrm>
            <a:off x="-13389" y="-8174"/>
            <a:ext cx="2527190" cy="2518571"/>
          </a:xfrm>
          <a:prstGeom prst="rect">
            <a:avLst/>
          </a:prstGeom>
        </p:spPr>
      </p:pic>
      <p:sp>
        <p:nvSpPr>
          <p:cNvPr id="6" name="TextBox 5">
            <a:extLst>
              <a:ext uri="{FF2B5EF4-FFF2-40B4-BE49-F238E27FC236}">
                <a16:creationId xmlns:a16="http://schemas.microsoft.com/office/drawing/2014/main" id="{B5862DF0-D48D-7577-BD2F-F9FDCF3BDB26}"/>
              </a:ext>
            </a:extLst>
          </p:cNvPr>
          <p:cNvSpPr txBox="1"/>
          <p:nvPr/>
        </p:nvSpPr>
        <p:spPr>
          <a:xfrm>
            <a:off x="38872" y="2219436"/>
            <a:ext cx="46266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The Civil Air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Patrol</a:t>
            </a: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 offers..</a:t>
            </a:r>
          </a:p>
        </p:txBody>
      </p:sp>
      <p:sp>
        <p:nvSpPr>
          <p:cNvPr id="12" name="TextBox 11">
            <a:extLst>
              <a:ext uri="{FF2B5EF4-FFF2-40B4-BE49-F238E27FC236}">
                <a16:creationId xmlns:a16="http://schemas.microsoft.com/office/drawing/2014/main" id="{C8F16E2A-E68B-E907-2995-58E43EDDF58F}"/>
              </a:ext>
            </a:extLst>
          </p:cNvPr>
          <p:cNvSpPr txBox="1"/>
          <p:nvPr/>
        </p:nvSpPr>
        <p:spPr>
          <a:xfrm>
            <a:off x="-7168" y="2676938"/>
            <a:ext cx="68461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Free Orientation Flights</a:t>
            </a:r>
            <a:endParaRPr kumimoji="0" lang="en-US" sz="18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Help prepare you for the Air Force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Teamwork and Leadership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Air force like environment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Stem-kit programs and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Scholarship opportunities and more!</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24" name="Picture 23">
            <a:extLst>
              <a:ext uri="{FF2B5EF4-FFF2-40B4-BE49-F238E27FC236}">
                <a16:creationId xmlns:a16="http://schemas.microsoft.com/office/drawing/2014/main" id="{BAB411A0-1C57-6789-8D12-24136F75DB52}"/>
              </a:ext>
            </a:extLst>
          </p:cNvPr>
          <p:cNvPicPr>
            <a:picLocks noChangeAspect="1"/>
          </p:cNvPicPr>
          <p:nvPr/>
        </p:nvPicPr>
        <p:blipFill>
          <a:blip r:embed="rId7"/>
          <a:stretch>
            <a:fillRect/>
          </a:stretch>
        </p:blipFill>
        <p:spPr>
          <a:xfrm>
            <a:off x="8467595" y="4133344"/>
            <a:ext cx="3745260" cy="2706833"/>
          </a:xfrm>
          <a:prstGeom prst="rect">
            <a:avLst/>
          </a:prstGeom>
        </p:spPr>
      </p:pic>
      <p:sp>
        <p:nvSpPr>
          <p:cNvPr id="5" name="TextBox 4">
            <a:extLst>
              <a:ext uri="{FF2B5EF4-FFF2-40B4-BE49-F238E27FC236}">
                <a16:creationId xmlns:a16="http://schemas.microsoft.com/office/drawing/2014/main" id="{8A9F0A50-C222-5183-0D18-21B78132DE34}"/>
              </a:ext>
            </a:extLst>
          </p:cNvPr>
          <p:cNvSpPr txBox="1"/>
          <p:nvPr/>
        </p:nvSpPr>
        <p:spPr>
          <a:xfrm>
            <a:off x="8086586" y="2922596"/>
            <a:ext cx="45021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Contact our squadron commander Sonya </a:t>
            </a:r>
            <a:r>
              <a:rPr kumimoji="0" lang="en-US" sz="2400" b="0" i="0" u="none" strike="noStrike" kern="1200" cap="none" spc="0" normalizeH="0" baseline="0" noProof="0" err="1">
                <a:ln>
                  <a:noFill/>
                </a:ln>
                <a:solidFill>
                  <a:srgbClr val="156082">
                    <a:lumMod val="76000"/>
                  </a:srgbClr>
                </a:solidFill>
                <a:effectLst/>
                <a:uLnTx/>
                <a:uFillTx/>
                <a:latin typeface="Sagona Book"/>
                <a:ea typeface="+mn-ea"/>
                <a:cs typeface="+mn-cs"/>
              </a:rPr>
              <a:t>Milu</a:t>
            </a: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 at: </a:t>
            </a:r>
            <a:r>
              <a:rPr kumimoji="0" lang="en-US" sz="2400" b="1" i="0" u="none" strike="noStrike" kern="1200" cap="none" spc="0" normalizeH="0" baseline="0" noProof="0">
                <a:ln>
                  <a:noFill/>
                </a:ln>
                <a:solidFill>
                  <a:srgbClr val="156082">
                    <a:lumMod val="76000"/>
                  </a:srgbClr>
                </a:solidFill>
                <a:effectLst/>
                <a:uLnTx/>
                <a:uFillTx/>
                <a:latin typeface="Sagona Book"/>
                <a:ea typeface="+mn-ea"/>
                <a:cs typeface="+mn-cs"/>
              </a:rPr>
              <a:t>Sonya.milu@flwgcap.us</a:t>
            </a:r>
          </a:p>
        </p:txBody>
      </p:sp>
    </p:spTree>
    <p:extLst>
      <p:ext uri="{BB962C8B-B14F-4D97-AF65-F5344CB8AC3E}">
        <p14:creationId xmlns:p14="http://schemas.microsoft.com/office/powerpoint/2010/main" val="3022756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he Art of Dungeons and Dragons Helped Make It a Phenomenon">
            <a:extLst>
              <a:ext uri="{FF2B5EF4-FFF2-40B4-BE49-F238E27FC236}">
                <a16:creationId xmlns:a16="http://schemas.microsoft.com/office/drawing/2014/main" id="{5A683D5B-AA2D-BE02-3CD7-4FF77D3FED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9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3E7275-1560-F22D-6332-F157438F1496}"/>
              </a:ext>
            </a:extLst>
          </p:cNvPr>
          <p:cNvSpPr txBox="1"/>
          <p:nvPr/>
        </p:nvSpPr>
        <p:spPr>
          <a:xfrm>
            <a:off x="9299575" y="0"/>
            <a:ext cx="2892424" cy="111641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D&amp;D</a:t>
            </a:r>
          </a:p>
        </p:txBody>
      </p:sp>
      <p:sp>
        <p:nvSpPr>
          <p:cNvPr id="3" name="Subtitle 2">
            <a:extLst>
              <a:ext uri="{FF2B5EF4-FFF2-40B4-BE49-F238E27FC236}">
                <a16:creationId xmlns:a16="http://schemas.microsoft.com/office/drawing/2014/main" id="{D411C4BF-EC85-A696-DAD7-5E8C3126BD5D}"/>
              </a:ext>
            </a:extLst>
          </p:cNvPr>
          <p:cNvSpPr>
            <a:spLocks noGrp="1"/>
          </p:cNvSpPr>
          <p:nvPr>
            <p:ph type="subTitle" idx="1"/>
          </p:nvPr>
        </p:nvSpPr>
        <p:spPr>
          <a:xfrm>
            <a:off x="9388549" y="3880879"/>
            <a:ext cx="2700670" cy="1988286"/>
          </a:xfrm>
          <a:ln w="34925">
            <a:solidFill>
              <a:schemeClr val="tx1"/>
            </a:solidFill>
          </a:ln>
        </p:spPr>
        <p:txBody>
          <a:bodyPr vert="horz" lIns="91440" tIns="45720" rIns="91440" bIns="45720" rtlCol="0" anchor="t">
            <a:normAutofit fontScale="92500"/>
          </a:bodyPr>
          <a:lstStyle/>
          <a:p>
            <a:pPr marR="0">
              <a:spcAft>
                <a:spcPts val="800"/>
              </a:spcAft>
            </a:pPr>
            <a:r>
              <a:rPr lang="en-US" sz="3500" b="1" i="0" dirty="0">
                <a:effectLst/>
                <a:latin typeface="Algerian" panose="04020705040A02060702" pitchFamily="82" charset="0"/>
              </a:rPr>
              <a:t>Mondays</a:t>
            </a:r>
          </a:p>
          <a:p>
            <a:pPr marR="0">
              <a:spcAft>
                <a:spcPts val="800"/>
              </a:spcAft>
            </a:pPr>
            <a:r>
              <a:rPr lang="en-US" sz="3500" b="1" dirty="0">
                <a:latin typeface="Algerian" panose="04020705040A02060702" pitchFamily="82" charset="0"/>
              </a:rPr>
              <a:t>3:50 to 5:15</a:t>
            </a:r>
          </a:p>
          <a:p>
            <a:pPr marR="0">
              <a:spcAft>
                <a:spcPts val="800"/>
              </a:spcAft>
            </a:pPr>
            <a:r>
              <a:rPr lang="en-US" sz="3500" b="1" i="0" dirty="0">
                <a:effectLst/>
                <a:latin typeface="Algerian" panose="04020705040A02060702" pitchFamily="82" charset="0"/>
              </a:rPr>
              <a:t>Rm.# 175</a:t>
            </a:r>
            <a:endParaRPr lang="en-US" sz="3500" b="0" i="0" dirty="0">
              <a:effectLst/>
              <a:latin typeface="Algerian" panose="04020705040A02060702" pitchFamily="82" charset="0"/>
            </a:endParaRPr>
          </a:p>
          <a:p>
            <a:pPr algn="l"/>
            <a:endParaRPr lang="en-US" sz="500" dirty="0"/>
          </a:p>
        </p:txBody>
      </p:sp>
      <p:sp>
        <p:nvSpPr>
          <p:cNvPr id="5" name="TextBox 4">
            <a:extLst>
              <a:ext uri="{FF2B5EF4-FFF2-40B4-BE49-F238E27FC236}">
                <a16:creationId xmlns:a16="http://schemas.microsoft.com/office/drawing/2014/main" id="{3AB3F2FF-E043-55C0-2CA9-31C42F1775D8}"/>
              </a:ext>
            </a:extLst>
          </p:cNvPr>
          <p:cNvSpPr txBox="1"/>
          <p:nvPr/>
        </p:nvSpPr>
        <p:spPr>
          <a:xfrm>
            <a:off x="9299573" y="1846152"/>
            <a:ext cx="289242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Come join the adventure</a:t>
            </a:r>
          </a:p>
        </p:txBody>
      </p:sp>
      <p:sp>
        <p:nvSpPr>
          <p:cNvPr id="8" name="TextBox 7">
            <a:extLst>
              <a:ext uri="{FF2B5EF4-FFF2-40B4-BE49-F238E27FC236}">
                <a16:creationId xmlns:a16="http://schemas.microsoft.com/office/drawing/2014/main" id="{125A7FB4-F794-6BD6-9CB5-6E2FC6EBB1AB}"/>
              </a:ext>
            </a:extLst>
          </p:cNvPr>
          <p:cNvSpPr txBox="1"/>
          <p:nvPr/>
        </p:nvSpPr>
        <p:spPr>
          <a:xfrm>
            <a:off x="9299573" y="635443"/>
            <a:ext cx="289242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Club</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30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85000" lnSpcReduction="20000"/>
          </a:bodyPr>
          <a:lstStyle/>
          <a:p>
            <a:r>
              <a:rPr lang="en-US" sz="1700" u="sng"/>
              <a:t>Monday</a:t>
            </a:r>
          </a:p>
          <a:p>
            <a:r>
              <a:rPr lang="en-US" sz="1700"/>
              <a:t>Chorus (High School)- afterschool from 4-5:30		 </a:t>
            </a:r>
          </a:p>
          <a:p>
            <a:r>
              <a:rPr lang="en-US" sz="1700"/>
              <a:t>Neurons and Newtons- at lunch, in 243B</a:t>
            </a:r>
          </a:p>
          <a:p>
            <a:r>
              <a:rPr lang="en-US" sz="1700"/>
              <a:t>Dungeons and Dragons- afterschool, in 175c, from 3:50-5:15</a:t>
            </a:r>
          </a:p>
          <a:p>
            <a:r>
              <a:rPr lang="en-US" altLang="en-US" sz="1700">
                <a:latin typeface="Aptos" panose="020B0004020202020204" pitchFamily="34" charset="0"/>
              </a:rPr>
              <a:t>Disney Channel Club- at lunch, in 249B </a:t>
            </a:r>
            <a:endParaRPr lang="en-US" sz="1700"/>
          </a:p>
          <a:p>
            <a:r>
              <a:rPr lang="en-US" sz="1700"/>
              <a:t>Library- at lunch, in 232A</a:t>
            </a:r>
          </a:p>
          <a:p>
            <a:r>
              <a:rPr lang="en-US" sz="1700" u="sng"/>
              <a:t>Tuesday</a:t>
            </a:r>
          </a:p>
          <a:p>
            <a:r>
              <a:rPr lang="en-US" sz="1700"/>
              <a:t>K-Pop- at lunch, in 230A</a:t>
            </a:r>
          </a:p>
          <a:p>
            <a:r>
              <a:rPr lang="en-US" sz="1700"/>
              <a:t>Chess Club- at lunch, in 134</a:t>
            </a:r>
          </a:p>
          <a:p>
            <a:r>
              <a:rPr lang="en-US" sz="1700"/>
              <a:t>Drama- afterschool in 167c, 4-5pm</a:t>
            </a:r>
          </a:p>
          <a:p>
            <a:r>
              <a:rPr lang="en-US" sz="1700"/>
              <a:t>Gaming Club- afterschool, from 3:45-5pm in 276c</a:t>
            </a:r>
          </a:p>
          <a:p>
            <a:r>
              <a:rPr lang="en-US" sz="1700"/>
              <a:t>Guitar Club- afterschool, from 4-5pm in 169c</a:t>
            </a:r>
          </a:p>
          <a:p>
            <a:r>
              <a:rPr lang="en-US" sz="1700"/>
              <a:t>Salsa and Bachata- at lunch, 136A</a:t>
            </a:r>
          </a:p>
          <a:p>
            <a:r>
              <a:rPr lang="en-US" sz="1700"/>
              <a:t>Library- at lunch, in 232A</a:t>
            </a:r>
          </a:p>
          <a:p>
            <a:r>
              <a:rPr lang="en-US" sz="1700" u="sng"/>
              <a:t>Wednesday</a:t>
            </a:r>
          </a:p>
          <a:p>
            <a:r>
              <a:rPr lang="en-US" sz="1700"/>
              <a:t>SGA- Afterschool at 4pm</a:t>
            </a:r>
          </a:p>
          <a:p>
            <a:r>
              <a:rPr lang="en-US" sz="1700"/>
              <a:t>First Priority- at lunch in the gym</a:t>
            </a:r>
          </a:p>
          <a:p>
            <a:r>
              <a:rPr lang="en-US" sz="1700"/>
              <a:t>Crochet Club</a:t>
            </a:r>
          </a:p>
          <a:p>
            <a:r>
              <a:rPr lang="en-US" sz="1700"/>
              <a:t>Odyssey of the Mind- at lunch, in 276C</a:t>
            </a:r>
          </a:p>
          <a:p>
            <a:r>
              <a:rPr lang="en-US" sz="1700"/>
              <a:t>Debate Club-  at lunch, in 129A</a:t>
            </a:r>
          </a:p>
          <a:p>
            <a:r>
              <a:rPr lang="en-US" sz="1700"/>
              <a:t>K-Pop Dances- at lunch, in 268C</a:t>
            </a:r>
          </a:p>
          <a:p>
            <a:r>
              <a:rPr lang="en-US" sz="1700"/>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85000" lnSpcReduction="20000"/>
          </a:bodyPr>
          <a:lstStyle/>
          <a:p>
            <a:r>
              <a:rPr lang="en-US" sz="1900" u="sng"/>
              <a:t>Thursday</a:t>
            </a:r>
          </a:p>
          <a:p>
            <a:r>
              <a:rPr lang="en-US" sz="1900"/>
              <a:t>Artists for a Cause- at lunch, in 268c</a:t>
            </a:r>
          </a:p>
          <a:p>
            <a:r>
              <a:rPr lang="en-US" sz="1900"/>
              <a:t>Future Builders of America- at lunch in 175c</a:t>
            </a:r>
          </a:p>
          <a:p>
            <a:r>
              <a:rPr lang="en-US" sz="1900"/>
              <a:t>Prom Committee/Planning- 276A at lunch </a:t>
            </a:r>
          </a:p>
          <a:p>
            <a:r>
              <a:rPr lang="en-US" sz="1900"/>
              <a:t>Computer Science Club- at lunch in 128A</a:t>
            </a:r>
          </a:p>
          <a:p>
            <a:r>
              <a:rPr lang="en-US" sz="2000"/>
              <a:t>Guitar Club- afterschool, from 4-5pm in 169c</a:t>
            </a:r>
            <a:endParaRPr lang="en-US" sz="1900"/>
          </a:p>
          <a:p>
            <a:r>
              <a:rPr lang="en-US" sz="1900"/>
              <a:t>Salsa and Bachata- at lunch, 136A</a:t>
            </a:r>
          </a:p>
          <a:p>
            <a:r>
              <a:rPr lang="en-US" sz="1900"/>
              <a:t>Library- at lunch, in 232A</a:t>
            </a:r>
          </a:p>
          <a:p>
            <a:r>
              <a:rPr lang="en-US" sz="1900" u="sng"/>
              <a:t>Friday</a:t>
            </a:r>
          </a:p>
          <a:p>
            <a:r>
              <a:rPr lang="en-US" sz="1900"/>
              <a:t>Movie Club- at lunch, in 134A</a:t>
            </a:r>
          </a:p>
          <a:p>
            <a:r>
              <a:rPr lang="en-US" sz="1900"/>
              <a:t>Gay-Straight Alliance- at lunch, in 169c</a:t>
            </a:r>
          </a:p>
          <a:p>
            <a:r>
              <a:rPr lang="en-US" altLang="en-US" sz="1900">
                <a:latin typeface="Aptos" panose="020B0004020202020204" pitchFamily="34" charset="0"/>
              </a:rPr>
              <a:t>Middle School Science Olympiad at lunch, in 245B </a:t>
            </a:r>
          </a:p>
          <a:p>
            <a:r>
              <a:rPr lang="en-US" altLang="en-US" sz="1900">
                <a:latin typeface="Aptos" panose="020B0004020202020204" pitchFamily="34" charset="0"/>
              </a:rPr>
              <a:t>Disney Channel Club- at lunch, in 249B </a:t>
            </a:r>
          </a:p>
          <a:p>
            <a:r>
              <a:rPr lang="en-US" altLang="en-US" sz="1900">
                <a:latin typeface="Aptos" panose="020B0004020202020204" pitchFamily="34" charset="0"/>
              </a:rPr>
              <a:t>Astronomy Club- at lunch, in 247B</a:t>
            </a:r>
          </a:p>
          <a:p>
            <a:r>
              <a:rPr lang="en-US" sz="1900"/>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1_GradientVTI">
  <a:themeElements>
    <a:clrScheme name="Office">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18.xml><?xml version="1.0" encoding="utf-8"?>
<a:theme xmlns:a="http://schemas.openxmlformats.org/drawingml/2006/main" name="OffsetVTI">
  <a:themeElements>
    <a:clrScheme name="Office">
      <a:dk1>
        <a:srgbClr val="000000"/>
      </a:dk1>
      <a:lt1>
        <a:srgbClr val="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471</TotalTime>
  <Words>2136</Words>
  <Application>Microsoft Office PowerPoint</Application>
  <PresentationFormat>Widescreen</PresentationFormat>
  <Paragraphs>309</Paragraphs>
  <Slides>49</Slides>
  <Notes>1</Notes>
  <HiddenSlides>0</HiddenSlides>
  <MMClips>0</MMClips>
  <ScaleCrop>false</ScaleCrop>
  <HeadingPairs>
    <vt:vector size="6" baseType="variant">
      <vt:variant>
        <vt:lpstr>Fonts Used</vt:lpstr>
      </vt:variant>
      <vt:variant>
        <vt:i4>25</vt:i4>
      </vt:variant>
      <vt:variant>
        <vt:lpstr>Theme</vt:lpstr>
      </vt:variant>
      <vt:variant>
        <vt:i4>19</vt:i4>
      </vt:variant>
      <vt:variant>
        <vt:lpstr>Slide Titles</vt:lpstr>
      </vt:variant>
      <vt:variant>
        <vt:i4>49</vt:i4>
      </vt:variant>
    </vt:vector>
  </HeadingPairs>
  <TitlesOfParts>
    <vt:vector size="93" baseType="lpstr">
      <vt:lpstr>ADLaM Display</vt:lpstr>
      <vt:lpstr>Algerian</vt:lpstr>
      <vt:lpstr>Aptos</vt:lpstr>
      <vt:lpstr>Aptos Display</vt:lpstr>
      <vt:lpstr>Arial</vt:lpstr>
      <vt:lpstr>Arial Black</vt:lpstr>
      <vt:lpstr>Arial Nova</vt:lpstr>
      <vt:lpstr>Bierstadt</vt:lpstr>
      <vt:lpstr>Bookman Old Style</vt:lpstr>
      <vt:lpstr>Calibri</vt:lpstr>
      <vt:lpstr>Calibri Light</vt:lpstr>
      <vt:lpstr>Calisto MT</vt:lpstr>
      <vt:lpstr>Dante</vt:lpstr>
      <vt:lpstr>Dante (Headings)2</vt:lpstr>
      <vt:lpstr>Georgia</vt:lpstr>
      <vt:lpstr>Gill Sans Nova</vt:lpstr>
      <vt:lpstr>Grandview Display</vt:lpstr>
      <vt:lpstr>Helvetica Neue Medium</vt:lpstr>
      <vt:lpstr>Modern Love</vt:lpstr>
      <vt:lpstr>Rockwell</vt:lpstr>
      <vt:lpstr>Sagona Book</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GestaltVTI</vt:lpstr>
      <vt:lpstr>6_office theme</vt:lpstr>
      <vt:lpstr>4_Office Theme</vt:lpstr>
      <vt:lpstr>1_GradientVTI</vt:lpstr>
      <vt:lpstr>OffsetVTI</vt:lpstr>
      <vt:lpstr>7_Office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2025-26 GEAR UP Students</vt:lpstr>
      <vt:lpstr>GEAR UP Universal Marketing is Universal Attendees! </vt:lpstr>
      <vt:lpstr>PowerPoint Presentation</vt:lpstr>
      <vt:lpstr>PowerPoint Presentation</vt:lpstr>
      <vt:lpstr>PowerPoint Presentation</vt:lpstr>
      <vt:lpstr>PowerPoint Presentation</vt:lpstr>
      <vt:lpstr>PowerPoint Presentation</vt:lpstr>
      <vt:lpstr>PowerPoint Presentation</vt:lpstr>
      <vt:lpstr>Somerset Spelling Bee! Come see Wiley in room 230! WE NEED SPELLERS! Come get a list to practice! </vt:lpstr>
      <vt:lpstr>Middle School</vt:lpstr>
      <vt:lpstr>2026-2027 Course Selection Forms are Now in your Email</vt:lpstr>
      <vt:lpstr>PowerPoint Presentation</vt:lpstr>
      <vt:lpstr>PowerPoint Presentation</vt:lpstr>
      <vt:lpstr>Interested in starting a school club?</vt:lpstr>
      <vt:lpstr>PowerPoint Presentation</vt:lpstr>
      <vt:lpstr>School Club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4</cp:revision>
  <dcterms:created xsi:type="dcterms:W3CDTF">2023-08-06T12:12:54Z</dcterms:created>
  <dcterms:modified xsi:type="dcterms:W3CDTF">2026-03-02T15:02:54Z</dcterms:modified>
</cp:coreProperties>
</file>